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B95A-DC75-BE43-8999-B5A78A27055D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8BC25-9760-B44C-A345-E061A142A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42AA81-2BCE-4A35-8AA5-231FD463730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246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E144C-E235-41C1-B5A1-E79F4FABB902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22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06ED5D-DDE5-4436-A96F-00AC403B2B18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322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7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1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109B-DD8A-9048-AA2E-52AD596C5265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2335-FCC4-E941-9D08-91C48933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icolellawhhs.weebly.com/unit-5-chapter-14-interactions-in-ecosystem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http://www.youtube.com/v/k03vxRYsJ4Y?version=2&amp;hl=en_US&amp;rel=0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Interactions in Ecosystems: Day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2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Insects, small birds, and mammals begin to move into the area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What was once bare rock, can now support an area of life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0"/>
            <a:ext cx="4419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6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Secondary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1628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Begins in a place that already has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soil and was once the home of living organisms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Occurs faster and has different pioneer species than primary succession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Often see this after a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 disaster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such as a forest fire or volcano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ts2.mm.bing.net/images/thumbnail.aspx?q=4833771554867177&amp;id=9d3c10c7704e4871b76eb8bf74321c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19600"/>
            <a:ext cx="2857500" cy="217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43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73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63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33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Climax community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 stable group of plants and animals that is the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 result of the succession process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Final and stable community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Does not always mean big trees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Grasses in prairies 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Cacti in deserts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http://ts3.mm.bing.net/images/thumbnail.aspx?q=4965292047336662&amp;id=7ee753e46aa8f677b16d4bbb9742f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4438"/>
            <a:ext cx="4058392" cy="3124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27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Climax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7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Ecological Succession</a:t>
            </a:r>
            <a:endParaRPr lang="en-US" dirty="0"/>
          </a:p>
        </p:txBody>
      </p:sp>
      <p:pic>
        <p:nvPicPr>
          <p:cNvPr id="4" name="k03vxRYsJ4Y?version=2&amp;hl=en_US&amp;rel=0"/>
          <p:cNvPicPr>
            <a:picLocks noGrp="1" noRot="1" noChangeAspect="1"/>
          </p:cNvPicPr>
          <p:nvPr>
            <p:ph idx="1"/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4478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ecological succession?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primary succession?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first species to populate an area when primary succession begins are called 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a disturbance changes a community without removing the soil, what follows?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area that was once referred to as a climax community without removing the soil, what follows?</a:t>
            </a:r>
          </a:p>
        </p:txBody>
      </p:sp>
    </p:spTree>
    <p:extLst>
      <p:ext uri="{BB962C8B-B14F-4D97-AF65-F5344CB8AC3E}">
        <p14:creationId xmlns:p14="http://schemas.microsoft.com/office/powerpoint/2010/main" val="127156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Ecological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4419600" cy="4525963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Succession means the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sequence of biotic changes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that regenerate a damaged community in a previously uninhabited area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Ecosystems are constantly changing in response to natural and human disturbances.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When an ecosystem changes, older organisms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gradually die out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and new organisms move in.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s3.mm.bing.net/images/thumbnail.aspx?q=4765198092206598&amp;id=2edb7fd2bece1f9109e25bf64c9b31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10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Ecological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162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Can result from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 changes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the physical environment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Sudden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 disasters or human activities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also play a role in ecological succession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Ecological succession can be 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Secondary</a:t>
            </a:r>
          </a:p>
          <a:p>
            <a:endParaRPr lang="en-US" dirty="0"/>
          </a:p>
        </p:txBody>
      </p:sp>
      <p:pic>
        <p:nvPicPr>
          <p:cNvPr id="62466" name="Picture 2" descr="http://ts2.mm.bing.net/images/thumbnail.aspx?q=4632389128160741&amp;id=18aaa355729a2beebce24ee787c6cf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577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06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63" y="1752600"/>
            <a:ext cx="7162800" cy="3352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Establishment and development of an ecosystem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an area that was previously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uninhabited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Occurs on land where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soil exists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Occurs on surfaces formed as volcanic eruptions build new islands or cover the land with lava rock or volcanic ash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Can also occur on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bare rock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http://ts4.mm.bing.net/images/thumbnail.aspx?q=4555745438468071&amp;id=4a04e4bae2173dcd771dd59c17e328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76800"/>
            <a:ext cx="2581275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303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724400" cy="5189947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First,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lichens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that do not need soil to survive grow on rocks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Lichens are made up of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fungus and algae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; helps break up rocks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Next,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mosses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grow to hold the newly made soil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Each of these are known as a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pioneer species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Meaning these are the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species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to populate an area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 descr="http://ts1.mm.bing.net/images/thumbnail.aspx?q=4579689865150900&amp;id=ae575507f34331d74f3002c0a21a6d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66800"/>
            <a:ext cx="2857500" cy="2419351"/>
          </a:xfrm>
          <a:prstGeom prst="rect">
            <a:avLst/>
          </a:prstGeom>
          <a:noFill/>
        </p:spPr>
      </p:pic>
      <p:pic>
        <p:nvPicPr>
          <p:cNvPr id="6" name="Picture 2" descr="http://static.icr.org/i/wide/moss_human_genes_wide.jpg"/>
          <p:cNvPicPr>
            <a:picLocks noChangeAspect="1" noChangeArrowheads="1"/>
          </p:cNvPicPr>
          <p:nvPr/>
        </p:nvPicPr>
        <p:blipFill>
          <a:blip r:embed="rId3" cstate="print"/>
          <a:srcRect r="32381"/>
          <a:stretch>
            <a:fillRect/>
          </a:stretch>
        </p:blipFill>
        <p:spPr bwMode="auto">
          <a:xfrm>
            <a:off x="5410200" y="3581400"/>
            <a:ext cx="3505200" cy="26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78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1910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Soil starts to form as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lichens, weather, and erosion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help break down rocks into smaller pieces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When lichens die they decompose, adding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organic matter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 the rock to make soil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://ts4.mm.bing.net/images/thumbnail.aspx?q=5053484887179603&amp;id=2cdc8e94a169a694fdb4d6b82985b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494" y="1905000"/>
            <a:ext cx="3101606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19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Simple plants like mosses and ferns can grow in the new soil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41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Simple plants die, adding more nutrients to the soil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Soil layer thickens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Grasses and wildflowers begin to take over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962400"/>
            <a:ext cx="51054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1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Primary succession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Grasses and wildflowers will die, adding nutrients to the soil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Shrubs and trees can survive now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6248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3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Macintosh PowerPoint</Application>
  <PresentationFormat>On-screen Show (4:3)</PresentationFormat>
  <Paragraphs>60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Succession</vt:lpstr>
      <vt:lpstr>Ecological succession</vt:lpstr>
      <vt:lpstr>Ecological succession</vt:lpstr>
      <vt:lpstr>Primary succession</vt:lpstr>
      <vt:lpstr>Primary succession</vt:lpstr>
      <vt:lpstr>Primary succession</vt:lpstr>
      <vt:lpstr>Primary succession</vt:lpstr>
      <vt:lpstr>Primary succession</vt:lpstr>
      <vt:lpstr>Primary succession</vt:lpstr>
      <vt:lpstr>Primary succession</vt:lpstr>
      <vt:lpstr>Secondary succession</vt:lpstr>
      <vt:lpstr>PowerPoint Presentation</vt:lpstr>
      <vt:lpstr>PowerPoint Presentation</vt:lpstr>
      <vt:lpstr>PowerPoint Presentation</vt:lpstr>
      <vt:lpstr>Climax community</vt:lpstr>
      <vt:lpstr>Climax Communities</vt:lpstr>
      <vt:lpstr>Ecological Succession</vt:lpstr>
      <vt:lpstr>Ticket Out the Door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</dc:title>
  <dc:creator>Jeff Ferguson</dc:creator>
  <cp:lastModifiedBy>Jeff Ferguson</cp:lastModifiedBy>
  <cp:revision>1</cp:revision>
  <dcterms:created xsi:type="dcterms:W3CDTF">2017-06-27T02:53:00Z</dcterms:created>
  <dcterms:modified xsi:type="dcterms:W3CDTF">2017-06-27T02:53:30Z</dcterms:modified>
</cp:coreProperties>
</file>