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E3FFFF"/>
    <a:srgbClr val="EAA6EC"/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727" autoAdjust="0"/>
  </p:normalViewPr>
  <p:slideViewPr>
    <p:cSldViewPr>
      <p:cViewPr varScale="1">
        <p:scale>
          <a:sx n="131" d="100"/>
          <a:sy n="131" d="100"/>
        </p:scale>
        <p:origin x="-21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52E263C-FBF4-4FFB-8088-275E8545D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12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73D9726-DA3B-4FC6-969F-2A06E9DE4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cifair_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EF18832-CC78-4A6A-865E-2D525E484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1942-28FC-490C-B7F3-8F26DDA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DD109-0FBE-4E6B-99ED-359FEFAB9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464A-6943-44DC-8039-C9D6AC128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58971-84D4-4D68-AED1-5CF761446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C54A3-5DEF-415C-917F-EA460B44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AD746-6981-4384-8133-8A995B234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1F86A-7676-4568-9346-EA32CC8A9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EBAA-002D-4688-A7BB-5A2B6A2C3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98771-5392-498F-A378-13429D11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23DDD-ED9D-4296-A7EB-126EBEC11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3F5B-14F7-4822-B356-9D87670C8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cifair_INS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7DC9F76-D979-4EB7-9AC2-B27C8231E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9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3" Type="http://schemas.openxmlformats.org/officeDocument/2006/relationships/hyperlink" Target="http://www.ehow.com/how_2098268_fogsmoke-dry-ice-hallowee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classroomclipart.com/cgi-bin/kids/imageFolio.cgi?direct=Science/Chemistry&amp;img=54" TargetMode="Externa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Changes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matter changes forms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Change Pyramid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3716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724400"/>
            <a:ext cx="533400" cy="1093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371600" y="5867400"/>
            <a:ext cx="1600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Solid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705600" y="57912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Liquid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667000" y="51816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Melting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2590800" y="5638800"/>
            <a:ext cx="3886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Freezing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 flipV="1">
            <a:off x="5105400" y="3048000"/>
            <a:ext cx="182880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 rot="2700000">
            <a:off x="4610100" y="40005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Evaporation</a:t>
            </a: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486400" y="2819400"/>
            <a:ext cx="1752600" cy="1752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 rot="2700000">
            <a:off x="5372100" y="32004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Condensation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Absorbing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Releasing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 animBg="1"/>
      <p:bldP spid="481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914400"/>
          </a:xfrm>
        </p:spPr>
        <p:txBody>
          <a:bodyPr/>
          <a:lstStyle/>
          <a:p>
            <a:pPr eaLnBrk="1" hangingPunct="1"/>
            <a:r>
              <a:rPr lang="en-US" smtClean="0"/>
              <a:t>Condensation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90600"/>
            <a:ext cx="441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</a:pPr>
            <a:endParaRPr lang="en-US" sz="240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</a:pPr>
            <a:endParaRPr lang="en-US" sz="240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</a:pPr>
            <a:r>
              <a:rPr lang="en-US" sz="2400" smtClean="0"/>
              <a:t>As a gas cools, its particles slow down.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</a:pPr>
            <a:r>
              <a:rPr lang="en-US" sz="2400" smtClean="0"/>
              <a:t>The process of a gas  changing to a liquid is called </a:t>
            </a:r>
            <a:r>
              <a:rPr lang="en-US" sz="2400" b="1" smtClean="0"/>
              <a:t>condensation.</a:t>
            </a:r>
          </a:p>
          <a:p>
            <a:pPr eaLnBrk="1" hangingPunct="1"/>
            <a:r>
              <a:rPr lang="en-US" sz="2400" smtClean="0"/>
              <a:t>This process is the opposite of </a:t>
            </a:r>
            <a:r>
              <a:rPr lang="en-US" sz="2400" b="1" smtClean="0"/>
              <a:t>evaporation.</a:t>
            </a:r>
          </a:p>
        </p:txBody>
      </p:sp>
      <p:pic>
        <p:nvPicPr>
          <p:cNvPr id="13316" name="Picture 5" descr="C:\Documents and Settings\Geneva Baker\Application Data\Microsoft\Media Catalog\Downloaded Clips\clad\j04325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86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Change Pyramid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3716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724400"/>
            <a:ext cx="533400" cy="1093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71600" y="5867400"/>
            <a:ext cx="1600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Solid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705600" y="57912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Liquid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667000" y="51816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Melting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2590800" y="5638800"/>
            <a:ext cx="3886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Freezing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5105400" y="3048000"/>
            <a:ext cx="182880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 rot="2700000">
            <a:off x="4610100" y="40005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evaporation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486400" y="2819400"/>
            <a:ext cx="1752600" cy="1752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 rot="2700000">
            <a:off x="5372100" y="32004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Condensation</a:t>
            </a: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209800" y="2895600"/>
            <a:ext cx="1752600" cy="1676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 rot="-2700000">
            <a:off x="1600200" y="34290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Sublimation</a:t>
            </a:r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Absorbing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Releasing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 animBg="1"/>
      <p:bldP spid="501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Sublimation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41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Tx/>
              <a:buChar char="•"/>
            </a:pPr>
            <a:r>
              <a:rPr lang="en-US" sz="2800" smtClean="0"/>
              <a:t>Some substances can change from the solid state to the gas state without ever becoming a liquid.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process is known as sublimation.</a:t>
            </a:r>
          </a:p>
        </p:txBody>
      </p:sp>
      <p:pic>
        <p:nvPicPr>
          <p:cNvPr id="15364" name="Picture 6" descr="http://i.ehow.com/images/GlobalPhoto/Articles/2098268/FinalDryIce-main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667000"/>
            <a:ext cx="32004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5181600" y="5105400"/>
            <a:ext cx="3276600" cy="569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Picture from </a:t>
            </a:r>
            <a:r>
              <a:rPr lang="en-US" sz="900">
                <a:hlinkClick r:id="rId3"/>
              </a:rPr>
              <a:t>http://www.ehow.com/how_2098268_fogsmoke-dry-ice-halloween.html</a:t>
            </a:r>
            <a:endParaRPr lang="en-US" sz="900"/>
          </a:p>
          <a:p>
            <a:pPr>
              <a:spcBef>
                <a:spcPct val="50000"/>
              </a:spcBef>
            </a:pPr>
            <a:endParaRPr lang="en-US" sz="90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states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667000"/>
            <a:ext cx="4114800" cy="3733800"/>
          </a:xfrm>
        </p:spPr>
        <p:txBody>
          <a:bodyPr/>
          <a:lstStyle/>
          <a:p>
            <a:pPr eaLnBrk="1" hangingPunct="1"/>
            <a:r>
              <a:rPr lang="en-US" sz="2800" smtClean="0"/>
              <a:t>Matter can change from one state to another when heat energy is released or absorbed.</a:t>
            </a:r>
          </a:p>
          <a:p>
            <a:pPr eaLnBrk="1" hangingPunct="1"/>
            <a:r>
              <a:rPr lang="en-US" sz="2800" smtClean="0"/>
              <a:t>This is called a change of state.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-7938" y="-1543050"/>
            <a:ext cx="9144001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1" name="Picture 11" descr="1012_T-g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057400"/>
            <a:ext cx="23082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Change Pyramid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6764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724400"/>
            <a:ext cx="533400" cy="1093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5" name="AutoShape 7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1676400" y="5791200"/>
            <a:ext cx="1600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Solid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572000" y="3168650"/>
            <a:ext cx="990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6172200" y="57150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Liquid</a:t>
            </a:r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Absorbing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Releasing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Change Pyramid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6764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724400"/>
            <a:ext cx="533400" cy="1093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76400" y="5791200"/>
            <a:ext cx="1600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Solid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172200" y="57150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Liquid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2971800" y="51816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Melting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Absorbing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Releasing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  <p:bldP spid="378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Melting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724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change from the solid state to the liquid state is melting.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temperature at which a substance changes from a solid to a liquid is called the melting point.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Melting is when matter absorbs heat energy, and its temperature rises.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7172" name="Picture 6" descr="C:\Documents and Settings\Geneva Baker\Application Data\Microsoft\Media Catalog\Downloaded Clips\cl0\en0027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667000"/>
            <a:ext cx="29718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Change Pyramid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6764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724400"/>
            <a:ext cx="533400" cy="1093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76400" y="5791200"/>
            <a:ext cx="1600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Solid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172200" y="57150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Liquid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971800" y="5181600"/>
            <a:ext cx="312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Melting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3048000" y="5638800"/>
            <a:ext cx="2819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Freezing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Absorbing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Releasing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 animBg="1"/>
      <p:bldP spid="399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Freezing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752600"/>
            <a:ext cx="6400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change from the liquid state to the solid state is called </a:t>
            </a:r>
            <a:r>
              <a:rPr lang="en-US" sz="2800" b="1" smtClean="0"/>
              <a:t>freezing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</a:pPr>
            <a:r>
              <a:rPr lang="en-US" sz="2800" smtClean="0"/>
              <a:t>The temperature at which a substance changes from the liquid state to the solid state is called the freezing point.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</a:pPr>
            <a:r>
              <a:rPr lang="en-US" sz="2800" smtClean="0"/>
              <a:t>Energy is released during freezing.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Tx/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9220" name="Picture 5" descr="C:\Documents and Settings\Geneva Baker\Application Data\Microsoft\Media Catalog\Downloaded Clips\cl73\j028894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0"/>
            <a:ext cx="20685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Change Pyramid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371600" y="4800600"/>
            <a:ext cx="990600" cy="914400"/>
          </a:xfrm>
          <a:prstGeom prst="rect">
            <a:avLst/>
          </a:prstGeom>
          <a:solidFill>
            <a:srgbClr val="EAA6EC"/>
          </a:solidFill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724400"/>
            <a:ext cx="533400" cy="1093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886200" y="2209800"/>
            <a:ext cx="13716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3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71600" y="5867400"/>
            <a:ext cx="16002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Solid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076700" y="1752600"/>
            <a:ext cx="990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705600" y="5791200"/>
            <a:ext cx="1676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Liquid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667000" y="51816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390900" y="47244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Melting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2590800" y="5638800"/>
            <a:ext cx="3886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390900" y="57150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Freezing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 flipV="1">
            <a:off x="5105400" y="2971800"/>
            <a:ext cx="1828800" cy="190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 rot="2700000">
            <a:off x="4610100" y="40005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pitchFamily="66" charset="0"/>
              </a:rPr>
              <a:t>Evaporation</a:t>
            </a:r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381000" y="19050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0" y="15240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Absorbing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7162800" y="1981200"/>
            <a:ext cx="1219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6705600" y="1600200"/>
            <a:ext cx="2057400" cy="77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Releasing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omic Sans MS" pitchFamily="66" charset="0"/>
              </a:rPr>
              <a:t>thermal energy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 animBg="1"/>
      <p:bldP spid="420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Evaporation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03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change from the liquid state to a gas state is known as evaporation.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The temperature at which a liquid boils is called the boiling point.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11268" name="Picture 5" descr="C:\Documents and Settings\Geneva Baker\Application Data\Microsoft\Media Catalog\Downloaded Clips\cl2d\j011274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38400"/>
            <a:ext cx="38211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theme/theme1.xml><?xml version="1.0" encoding="utf-8"?>
<a:theme xmlns:a="http://schemas.openxmlformats.org/drawingml/2006/main" name="Science Fair Project">
  <a:themeElements>
    <a:clrScheme name="Science Fair Project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Science Fair Projec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Science Fair Project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Settings\gbaker\Application Data\Microsoft\Templates\Science Fair Project.pot</Template>
  <TotalTime>398</TotalTime>
  <Words>310</Words>
  <Application>Microsoft Macintosh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Science Fair Project</vt:lpstr>
      <vt:lpstr>State Changes</vt:lpstr>
      <vt:lpstr>Changing states</vt:lpstr>
      <vt:lpstr>State Change Pyramid</vt:lpstr>
      <vt:lpstr>State Change Pyramid</vt:lpstr>
      <vt:lpstr>Melting</vt:lpstr>
      <vt:lpstr>State Change Pyramid</vt:lpstr>
      <vt:lpstr>Freezing</vt:lpstr>
      <vt:lpstr>State Change Pyramid</vt:lpstr>
      <vt:lpstr>Evaporation</vt:lpstr>
      <vt:lpstr>State Change Pyramid</vt:lpstr>
      <vt:lpstr>Condensation</vt:lpstr>
      <vt:lpstr>State Change Pyramid</vt:lpstr>
      <vt:lpstr>Sublimation</vt:lpstr>
    </vt:vector>
  </TitlesOfParts>
  <Manager/>
  <Company>Elementary School District #4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Changes</dc:title>
  <dc:subject/>
  <dc:creator>Casa Grande</dc:creator>
  <cp:keywords/>
  <dc:description/>
  <cp:lastModifiedBy>Jeff Ferguson</cp:lastModifiedBy>
  <cp:revision>21</cp:revision>
  <cp:lastPrinted>1601-01-01T00:00:00Z</cp:lastPrinted>
  <dcterms:created xsi:type="dcterms:W3CDTF">2008-01-14T19:49:03Z</dcterms:created>
  <dcterms:modified xsi:type="dcterms:W3CDTF">2017-06-22T05:36:14Z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