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380FE-6E0A-CD46-8D3E-74F2E72B6236}" type="datetimeFigureOut">
              <a:rPr lang="en-US" smtClean="0"/>
              <a:t>6/26/17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53CB9-7CCC-4A46-B2F8-589B90FC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2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C5EAC-24D9-47F3-A44B-A0915040879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2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180-696C-AD43-B977-0AFDDD29859B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D165-1AC2-D24C-A8A1-B55FAB7B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6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180-696C-AD43-B977-0AFDDD29859B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D165-1AC2-D24C-A8A1-B55FAB7B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3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180-696C-AD43-B977-0AFDDD29859B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D165-1AC2-D24C-A8A1-B55FAB7B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3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180-696C-AD43-B977-0AFDDD29859B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D165-1AC2-D24C-A8A1-B55FAB7B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3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180-696C-AD43-B977-0AFDDD29859B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D165-1AC2-D24C-A8A1-B55FAB7B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4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180-696C-AD43-B977-0AFDDD29859B}" type="datetimeFigureOut">
              <a:rPr lang="en-US" smtClean="0"/>
              <a:t>6/26/17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D165-1AC2-D24C-A8A1-B55FAB7B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180-696C-AD43-B977-0AFDDD29859B}" type="datetimeFigureOut">
              <a:rPr lang="en-US" smtClean="0"/>
              <a:t>6/26/17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D165-1AC2-D24C-A8A1-B55FAB7B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6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180-696C-AD43-B977-0AFDDD29859B}" type="datetimeFigureOut">
              <a:rPr lang="en-US" smtClean="0"/>
              <a:t>6/26/17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D165-1AC2-D24C-A8A1-B55FAB7B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0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180-696C-AD43-B977-0AFDDD29859B}" type="datetimeFigureOut">
              <a:rPr lang="en-US" smtClean="0"/>
              <a:t>6/26/17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D165-1AC2-D24C-A8A1-B55FAB7B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8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180-696C-AD43-B977-0AFDDD29859B}" type="datetimeFigureOut">
              <a:rPr lang="en-US" smtClean="0"/>
              <a:t>6/26/17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D165-1AC2-D24C-A8A1-B55FAB7B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2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D180-696C-AD43-B977-0AFDDD29859B}" type="datetimeFigureOut">
              <a:rPr lang="en-US" smtClean="0"/>
              <a:t>6/26/17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D165-1AC2-D24C-A8A1-B55FAB7B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8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BD180-696C-AD43-B977-0AFDDD29859B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2D165-1AC2-D24C-A8A1-B55FAB7B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8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icolellawhhs.weebly.com/unit-5-chapter-14-interactions-in-ecosystems.html" TargetMode="External"/><Relationship Id="rId3" Type="http://schemas.openxmlformats.org/officeDocument/2006/relationships/hyperlink" Target="http://nicolella.weebly.com/unit-5-chapter-14-interactions-in-ecosystems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Populations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Interactions in Ecosystem:  Day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193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Population density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50292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Number of individuals per unit area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(defined space)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Varies greatly depending on the species and ecosystem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Measures the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“crowdedness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of an area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Population density = 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 of individuals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area (units</a:t>
            </a:r>
            <a:r>
              <a:rPr lang="en-US" sz="28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0" y="50292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353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Population growth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4648200" cy="4800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Affected by three factors 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Number of births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Number of deaths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Number individuals that enter and leave the population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Immigration – movement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 area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Emigration – movement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of an area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981200"/>
            <a:ext cx="25146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3361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 the 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What are four main characteristics of a population?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What is a population’s geographic distribution?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Another term for geographic distribution is ____________________.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What is population density?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What three factors affect population size?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If more individuals are born than die in any period of time, how will the population change?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Complete the table about changes in population size.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302519"/>
              </p:ext>
            </p:extLst>
          </p:nvPr>
        </p:nvGraphicFramePr>
        <p:xfrm>
          <a:off x="1143000" y="5105400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Resulting Change in Size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Immigration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Emigration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35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Populations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371600"/>
            <a:ext cx="71628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is a population?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group of the same species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of organism living in the same </a:t>
            </a:r>
            <a:r>
              <a:rPr lang="en-US" sz="2800" dirty="0" smtClean="0"/>
              <a:t>place.</a:t>
            </a:r>
            <a:endParaRPr lang="en-US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048000"/>
            <a:ext cx="63817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4156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16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Characteristics of Populations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How do populations grow?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Four important characteristics of a population are: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Geographic distribution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Population density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Growth rate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Age structure</a:t>
            </a:r>
          </a:p>
        </p:txBody>
      </p:sp>
    </p:spTree>
    <p:extLst>
      <p:ext uri="{BB962C8B-B14F-4D97-AF65-F5344CB8AC3E}">
        <p14:creationId xmlns:p14="http://schemas.microsoft.com/office/powerpoint/2010/main" val="4291773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Geographic Distribution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38862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May also be called it’s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range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Describes the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area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inhabited by a population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Varies in size depending upon the type of organism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www.preventingtruthdecay.org/images/Convergent%20Evo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86000"/>
            <a:ext cx="47625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383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Geographic dispersion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620000" cy="45259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Shows how individuals in a population are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spaced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Allows ecologists to study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population dispersion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Way in which individuals of a population are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spread in an area or a volume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Three types of population dispersion: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Clumped dispersion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Uniform dispersion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Random Dispersion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946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Clumped dispersion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3886200" cy="45259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Individuals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live close together in groups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in order to facilitate mating, gain protection, or access food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133600"/>
            <a:ext cx="2617216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5461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Uniform dispersion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44958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Individuals living at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specific distances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from one another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Caused by territoriality and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intraspecific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competition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828800"/>
            <a:ext cx="2866321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8495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Random dispersion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40568"/>
            <a:ext cx="3505200" cy="45259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Individuals are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spread randomly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within an area or volume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676400"/>
            <a:ext cx="276466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1404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Population Dispersion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3"/>
              </a:rPr>
              <a:t>nicolellawhhs.weebly.com/unit-5-chapter-14-interactions-in-ecosystems.html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28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Macintosh PowerPoint</Application>
  <PresentationFormat>On-screen Show (4:3)</PresentationFormat>
  <Paragraphs>61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Populations</vt:lpstr>
      <vt:lpstr>Populations</vt:lpstr>
      <vt:lpstr>Characteristics of Populations</vt:lpstr>
      <vt:lpstr>Geographic Distribution</vt:lpstr>
      <vt:lpstr>Geographic dispersion</vt:lpstr>
      <vt:lpstr>Clumped dispersion</vt:lpstr>
      <vt:lpstr>Uniform dispersion</vt:lpstr>
      <vt:lpstr>Random dispersion</vt:lpstr>
      <vt:lpstr>Population Dispersion</vt:lpstr>
      <vt:lpstr>Population density</vt:lpstr>
      <vt:lpstr>Population growth</vt:lpstr>
      <vt:lpstr>Ticket Out the Door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</dc:title>
  <dc:creator>Jeff Ferguson</dc:creator>
  <cp:lastModifiedBy>Jeff Ferguson</cp:lastModifiedBy>
  <cp:revision>2</cp:revision>
  <dcterms:created xsi:type="dcterms:W3CDTF">2017-06-27T02:48:42Z</dcterms:created>
  <dcterms:modified xsi:type="dcterms:W3CDTF">2017-06-27T02:49:14Z</dcterms:modified>
</cp:coreProperties>
</file>