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70C4-FA1C-E24E-8694-1FA0898D1969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E57-4C75-BE47-8BCA-A5228425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8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70C4-FA1C-E24E-8694-1FA0898D1969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E57-4C75-BE47-8BCA-A5228425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1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70C4-FA1C-E24E-8694-1FA0898D1969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E57-4C75-BE47-8BCA-A5228425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7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70C4-FA1C-E24E-8694-1FA0898D1969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E57-4C75-BE47-8BCA-A5228425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3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70C4-FA1C-E24E-8694-1FA0898D1969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E57-4C75-BE47-8BCA-A5228425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9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70C4-FA1C-E24E-8694-1FA0898D1969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E57-4C75-BE47-8BCA-A5228425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1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70C4-FA1C-E24E-8694-1FA0898D1969}" type="datetimeFigureOut">
              <a:rPr lang="en-US" smtClean="0"/>
              <a:t>6/26/17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E57-4C75-BE47-8BCA-A5228425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70C4-FA1C-E24E-8694-1FA0898D1969}" type="datetimeFigureOut">
              <a:rPr lang="en-US" smtClean="0"/>
              <a:t>6/26/17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E57-4C75-BE47-8BCA-A5228425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5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70C4-FA1C-E24E-8694-1FA0898D1969}" type="datetimeFigureOut">
              <a:rPr lang="en-US" smtClean="0"/>
              <a:t>6/26/17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E57-4C75-BE47-8BCA-A5228425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6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70C4-FA1C-E24E-8694-1FA0898D1969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E57-4C75-BE47-8BCA-A5228425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2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70C4-FA1C-E24E-8694-1FA0898D1969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2E57-4C75-BE47-8BCA-A5228425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8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E70C4-FA1C-E24E-8694-1FA0898D1969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62E57-4C75-BE47-8BCA-A5228425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7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icolella.weebly.com/unit-5-chapter-14-interactions-in-ecosystems1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Mutualism, Parasitism</a:t>
            </a:r>
            <a:r>
              <a:rPr lang="en-US" smtClean="0"/>
              <a:t>, Commensalism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Interactions in Ecosystems: Day One Continued…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4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Mutualism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Both species benefit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from the relationship.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Example: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Ants and aphids: Ants get a sugary substance from the aphid while the aphid receives protection from predators.</a:t>
            </a:r>
          </a:p>
          <a:p>
            <a:endParaRPr lang="en-US" dirty="0"/>
          </a:p>
        </p:txBody>
      </p:sp>
      <p:pic>
        <p:nvPicPr>
          <p:cNvPr id="1026" name="Picture 2" descr="http://f.tqn.com/y/insects/1/W/v/6/-/-/ant-with-aph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81200"/>
            <a:ext cx="36576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364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Commensalism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One organism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benefits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while the other is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unaffected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Example: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Barnacles on whales: Barnacles “hitch” a ride on the whale gathering food during transport; the whales receives nothing out of the relationship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362200"/>
            <a:ext cx="2641600" cy="251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9448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Parasitism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441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One organism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benefits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while the other is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harmed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Examples: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Flea and dog: Flea gets home/food while the dog is harmed because the flea feeds on its blood!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http://ts2.mm.bing.net/images/thumbnail.aspx?q=4609123271771385&amp;id=8cc3ea8db4741ca5e094bc6fe43c5d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057400"/>
            <a:ext cx="2857500" cy="25622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732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Parasites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1628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Two types of parasites:</a:t>
            </a:r>
          </a:p>
          <a:p>
            <a:pPr lvl="1"/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Ectoparasite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lives on the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outside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an organism, attaching itself to the outside of the host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Examples: fleas, ticks, and leeches</a:t>
            </a:r>
          </a:p>
          <a:p>
            <a:pPr lvl="1"/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Endoparasite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 found on the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inside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living organisms, feed on nutrients ingested by their host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Examples: tapeworms and hookworms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808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57200"/>
            <a:ext cx="2714625" cy="2779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"/>
            <a:ext cx="28575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609600"/>
            <a:ext cx="28575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3505200"/>
            <a:ext cx="28575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4038600"/>
            <a:ext cx="18859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73103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Symbiotic Relationships – Untamed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http://nicolella.weebly.com/unit-5-chapter-14-interactions-in-ecosystems1.html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7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Ticket out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562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700" dirty="0" smtClean="0"/>
              <a:t>Determine which ecological factors are a part of a lion’s niche and which are a part of a lion’s habitat by placing the above items in the correct column.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1700" dirty="0" smtClean="0"/>
              <a:t>Items:   food, hunting behavior, other lions, trees, watering hole, </a:t>
            </a:r>
            <a:r>
              <a:rPr lang="en-US" sz="1700" dirty="0" err="1" smtClean="0"/>
              <a:t>wildebeast</a:t>
            </a:r>
            <a:r>
              <a:rPr lang="en-US" sz="1700" dirty="0" smtClean="0"/>
              <a:t>, zebra, sand, temperature, grass, savanna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1700" dirty="0" smtClean="0"/>
              <a:t>What </a:t>
            </a:r>
            <a:r>
              <a:rPr lang="en-US" sz="1700" dirty="0"/>
              <a:t>are the three possible outcomes of competitive exclusion?</a:t>
            </a:r>
            <a:endParaRPr lang="en-US" sz="17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1700" dirty="0" smtClean="0"/>
              <a:t>What are ecological equivalents?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1700" dirty="0" smtClean="0"/>
              <a:t>Complete the table about main classes of symbiotic relationships.</a:t>
            </a:r>
          </a:p>
          <a:p>
            <a:pPr marL="457200" indent="-457200">
              <a:buFont typeface="+mj-lt"/>
              <a:buAutoNum type="arabicPeriod" startAt="2"/>
            </a:pPr>
            <a:endParaRPr lang="en-US" sz="1700" dirty="0"/>
          </a:p>
          <a:p>
            <a:pPr marL="457200" indent="-457200">
              <a:buFont typeface="+mj-lt"/>
              <a:buAutoNum type="arabicPeriod" startAt="2"/>
            </a:pPr>
            <a:endParaRPr lang="en-US" sz="1700" dirty="0" smtClean="0"/>
          </a:p>
          <a:p>
            <a:pPr marL="457200" indent="-457200">
              <a:buFont typeface="+mj-lt"/>
              <a:buAutoNum type="arabicPeriod" startAt="2"/>
            </a:pPr>
            <a:endParaRPr lang="en-US" sz="1700" dirty="0"/>
          </a:p>
          <a:p>
            <a:pPr marL="457200" indent="-457200">
              <a:buFont typeface="+mj-lt"/>
              <a:buAutoNum type="arabicPeriod" startAt="2"/>
            </a:pPr>
            <a:endParaRPr lang="en-US" sz="1700" dirty="0" smtClean="0"/>
          </a:p>
          <a:p>
            <a:pPr marL="457200" indent="-457200">
              <a:buFont typeface="+mj-lt"/>
              <a:buAutoNum type="arabicPeriod" startAt="2"/>
            </a:pPr>
            <a:endParaRPr lang="en-US" sz="1700" dirty="0"/>
          </a:p>
          <a:p>
            <a:pPr marL="457200" indent="-457200">
              <a:buFont typeface="+mj-lt"/>
              <a:buAutoNum type="arabicPeriod" startAt="2"/>
            </a:pPr>
            <a:endParaRPr lang="en-US" sz="17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1700" dirty="0" smtClean="0"/>
              <a:t>The organism from which a parasite obtains nutritional needs is called a(an) _________________________.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14130"/>
              </p:ext>
            </p:extLst>
          </p:nvPr>
        </p:nvGraphicFramePr>
        <p:xfrm>
          <a:off x="1752600" y="2209800"/>
          <a:ext cx="50292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4876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Habitat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Niche</a:t>
                      </a:r>
                      <a:endParaRPr lang="en-US" sz="1600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426663"/>
              </p:ext>
            </p:extLst>
          </p:nvPr>
        </p:nvGraphicFramePr>
        <p:xfrm>
          <a:off x="990600" y="4231640"/>
          <a:ext cx="7086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510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Description of Relationship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mutualism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commensalism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parasitism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621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306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Mutualism, Parasitism, Commensalism</vt:lpstr>
      <vt:lpstr>Mutualism</vt:lpstr>
      <vt:lpstr>Commensalism</vt:lpstr>
      <vt:lpstr>Parasitism</vt:lpstr>
      <vt:lpstr>Parasites</vt:lpstr>
      <vt:lpstr>PowerPoint Presentation</vt:lpstr>
      <vt:lpstr>Symbiotic Relationships – Untamed Science</vt:lpstr>
      <vt:lpstr>Ticket out the Door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Mutualism, Parasitism, Commensalism</dc:title>
  <dc:creator>Jeff Ferguson</dc:creator>
  <cp:lastModifiedBy>Jeff Ferguson</cp:lastModifiedBy>
  <cp:revision>1</cp:revision>
  <dcterms:created xsi:type="dcterms:W3CDTF">2017-06-27T02:44:53Z</dcterms:created>
  <dcterms:modified xsi:type="dcterms:W3CDTF">2017-06-27T02:46:03Z</dcterms:modified>
</cp:coreProperties>
</file>