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AF8B2-9427-4749-A0CC-FE0E1A5067EC}" type="datetimeFigureOut">
              <a:rPr lang="en-US" smtClean="0"/>
              <a:t>2/3/14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FAC1A-9C94-1F44-BDDA-B2CF85F52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8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0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0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F1382F-3288-884D-B96A-8B011DA7C262}" type="datetimeFigureOut">
              <a:rPr lang="en-US" smtClean="0"/>
              <a:t>2/3/14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8917C7-2D61-B448-97C0-B260D5BD67F3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26945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382F-3288-884D-B96A-8B011DA7C262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917C7-2D61-B448-97C0-B260D5BD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95243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382F-3288-884D-B96A-8B011DA7C262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917C7-2D61-B448-97C0-B260D5BD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93797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382F-3288-884D-B96A-8B011DA7C262}" type="datetimeFigureOut">
              <a:rPr lang="en-US" smtClean="0"/>
              <a:t>2/3/14</a:t>
            </a:fld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917C7-2D61-B448-97C0-B260D5BD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29755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A47D7-857E-4242-A434-FF1B692E64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57278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382F-3288-884D-B96A-8B011DA7C262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917C7-2D61-B448-97C0-B260D5BD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87585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382F-3288-884D-B96A-8B011DA7C262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917C7-2D61-B448-97C0-B260D5BD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40213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382F-3288-884D-B96A-8B011DA7C262}" type="datetimeFigureOut">
              <a:rPr lang="en-US" smtClean="0"/>
              <a:t>2/3/14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917C7-2D61-B448-97C0-B260D5BD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95098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382F-3288-884D-B96A-8B011DA7C262}" type="datetimeFigureOut">
              <a:rPr lang="en-US" smtClean="0"/>
              <a:t>2/3/14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917C7-2D61-B448-97C0-B260D5BD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51172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382F-3288-884D-B96A-8B011DA7C262}" type="datetimeFigureOut">
              <a:rPr lang="en-US" smtClean="0"/>
              <a:t>2/3/14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917C7-2D61-B448-97C0-B260D5BD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941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382F-3288-884D-B96A-8B011DA7C262}" type="datetimeFigureOut">
              <a:rPr lang="en-US" smtClean="0"/>
              <a:t>2/3/14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917C7-2D61-B448-97C0-B260D5BD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68518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382F-3288-884D-B96A-8B011DA7C262}" type="datetimeFigureOut">
              <a:rPr lang="en-US" smtClean="0"/>
              <a:t>2/3/14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917C7-2D61-B448-97C0-B260D5BD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86274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382F-3288-884D-B96A-8B011DA7C262}" type="datetimeFigureOut">
              <a:rPr lang="en-US" smtClean="0"/>
              <a:t>2/3/14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917C7-2D61-B448-97C0-B260D5BD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77415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946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7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7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48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defRPr>
            </a:lvl1pPr>
          </a:lstStyle>
          <a:p>
            <a:fld id="{95F1382F-3288-884D-B96A-8B011DA7C262}" type="datetimeFigureOut">
              <a:rPr lang="en-US" smtClean="0"/>
              <a:t>2/3/14</a:t>
            </a:fld>
            <a:endParaRPr lang="en-US"/>
          </a:p>
        </p:txBody>
      </p:sp>
      <p:sp>
        <p:nvSpPr>
          <p:cNvPr id="1948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948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48917C7-2D61-B448-97C0-B260D5BD67F3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arthguide.ucsd.edu/eoc/teachers/t_tectonics/p_plate_reconstruction_blakey.html" TargetMode="External"/><Relationship Id="rId4" Type="http://schemas.openxmlformats.org/officeDocument/2006/relationships/hyperlink" Target="http://www.wwnorton.com/college/geo/egeo/flash/2_2.swf" TargetMode="External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0"/>
            <a:ext cx="84582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Continental Drift &amp; Plate Tectonics</a:t>
            </a:r>
          </a:p>
        </p:txBody>
      </p:sp>
      <p:pic>
        <p:nvPicPr>
          <p:cNvPr id="16386" name="Picture 4" descr="cartoon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19200"/>
            <a:ext cx="4191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8932001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Ancient Glacial Features</a:t>
            </a:r>
          </a:p>
        </p:txBody>
      </p:sp>
      <p:pic>
        <p:nvPicPr>
          <p:cNvPr id="348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600"/>
            <a:ext cx="5418138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6876309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Continental Drift Theory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First proposed by Alfred Wegener in 1912: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250 million years ago, all of the continents were combined into one super-continent called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Pangaea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 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The continents gradually drifted apart to where they are today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Wegner didn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 make up this theory out of the blue – like all scientists, he based it on evidence</a:t>
            </a:r>
          </a:p>
          <a:p>
            <a:pPr lvl="1"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</a:endParaRP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417070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Evidence 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229600" cy="4495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Geographic fit of South America and Africa</a:t>
            </a:r>
          </a:p>
          <a:p>
            <a:pPr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Fossils match across oceans</a:t>
            </a:r>
          </a:p>
          <a:p>
            <a:pPr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Rock types and structures match across oceans</a:t>
            </a:r>
          </a:p>
          <a:p>
            <a:pPr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Ancient glacial features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810145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Geographic Fit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3657600" cy="44958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Continents look like they could be part of a giant jigsaw puzzle</a:t>
            </a:r>
          </a:p>
          <a:p>
            <a:pPr eaLnBrk="1" hangingPunct="1"/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  <a:hlinkClick r:id="rId3"/>
              </a:rPr>
              <a:t>Here</a:t>
            </a:r>
            <a:r>
              <a:rPr lang="ja-JP" altLang="en-US" sz="2800" dirty="0">
                <a:latin typeface="Arial" charset="0"/>
                <a:ea typeface="ＭＳ Ｐゴシック" charset="0"/>
                <a:cs typeface="ＭＳ Ｐゴシック" charset="0"/>
                <a:hlinkClick r:id="rId3"/>
              </a:rPr>
              <a:t>’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  <a:hlinkClick r:id="rId3"/>
              </a:rPr>
              <a:t>s how they moved apart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2531" name="Picture 5" descr="continental_puzzle">
            <a:hlinkClick r:id="rId4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1295400"/>
            <a:ext cx="4587875" cy="5257800"/>
          </a:xfrm>
        </p:spPr>
      </p:pic>
    </p:spTree>
    <p:extLst>
      <p:ext uri="{BB962C8B-B14F-4D97-AF65-F5344CB8AC3E}">
        <p14:creationId xmlns:p14="http://schemas.microsoft.com/office/powerpoint/2010/main" val="2274270616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Fossils Match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382000" cy="9906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Plant and animal fossils found on the coastlines of different continents </a:t>
            </a:r>
          </a:p>
          <a:p>
            <a:pPr eaLnBrk="1" hangingPunct="1"/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4579" name="Picture 5" descr="fossil_record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2743200"/>
            <a:ext cx="4752975" cy="3679825"/>
          </a:xfrm>
          <a:noFill/>
        </p:spPr>
      </p:pic>
    </p:spTree>
    <p:extLst>
      <p:ext uri="{BB962C8B-B14F-4D97-AF65-F5344CB8AC3E}">
        <p14:creationId xmlns:p14="http://schemas.microsoft.com/office/powerpoint/2010/main" val="583614471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Fossil Fuel in Antarctica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382000" cy="38862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Tropical plant remains (coal deposits) found in Antarctica</a:t>
            </a:r>
          </a:p>
          <a:p>
            <a:pPr eaLnBrk="1" hangingPunct="1"/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2400">
                <a:latin typeface="Arial" charset="0"/>
                <a:ea typeface="ＭＳ Ｐゴシック" charset="0"/>
              </a:rPr>
              <a:t>this is evidence that Antarctica was once much warmer and much closer to the equator, since tropical plants don</a:t>
            </a:r>
            <a:r>
              <a:rPr lang="ja-JP" altLang="en-US" sz="2400">
                <a:latin typeface="Arial" charset="0"/>
                <a:ea typeface="ＭＳ Ｐゴシック" charset="0"/>
              </a:rPr>
              <a:t>’</a:t>
            </a:r>
            <a:r>
              <a:rPr lang="en-US" altLang="ja-JP" sz="2400">
                <a:latin typeface="Arial" charset="0"/>
                <a:ea typeface="ＭＳ Ｐゴシック" charset="0"/>
              </a:rPr>
              <a:t>t grow in Antarctica today</a:t>
            </a:r>
          </a:p>
          <a:p>
            <a:pPr eaLnBrk="1" hangingPunct="1"/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468496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Rock Structures Match Across Oceans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Same rock patterns found in South America, India, Africa, Antarctica and Australia</a:t>
            </a:r>
          </a:p>
          <a:p>
            <a:pPr eaLnBrk="1" hangingPunct="1"/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8675" name="Picture 5" descr="Timna-rocklayer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2895600"/>
            <a:ext cx="5600700" cy="3678238"/>
          </a:xfrm>
          <a:noFill/>
        </p:spPr>
      </p:pic>
    </p:spTree>
    <p:extLst>
      <p:ext uri="{BB962C8B-B14F-4D97-AF65-F5344CB8AC3E}">
        <p14:creationId xmlns:p14="http://schemas.microsoft.com/office/powerpoint/2010/main" val="3175204278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Rock Structures Match Across Oceans</a:t>
            </a:r>
          </a:p>
        </p:txBody>
      </p:sp>
      <p:pic>
        <p:nvPicPr>
          <p:cNvPr id="3072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19200"/>
            <a:ext cx="4724400" cy="5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258949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Ancient Glacial Features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505200" cy="4495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Glaciation in Africa, South America, India, and Australia during the same time</a:t>
            </a:r>
          </a:p>
        </p:txBody>
      </p:sp>
      <p:pic>
        <p:nvPicPr>
          <p:cNvPr id="32771" name="Picture 5" descr="Scratches from a glacier.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2514600"/>
            <a:ext cx="4660900" cy="3495675"/>
          </a:xfrm>
          <a:noFill/>
        </p:spPr>
      </p:pic>
    </p:spTree>
    <p:extLst>
      <p:ext uri="{BB962C8B-B14F-4D97-AF65-F5344CB8AC3E}">
        <p14:creationId xmlns:p14="http://schemas.microsoft.com/office/powerpoint/2010/main" val="279036798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theme/theme1.xml><?xml version="1.0" encoding="utf-8"?>
<a:theme xmlns:a="http://schemas.openxmlformats.org/drawingml/2006/main" name="ContinentalDriftPlateTectonicsPowerpointincludesAnimations(1)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ContinentalDriftPlateTectonicsPowerpointincludesAnimations(1).thmx</Template>
  <TotalTime>10</TotalTime>
  <Words>205</Words>
  <Application>Microsoft Macintosh PowerPoint</Application>
  <PresentationFormat>On-screen Show (4:3)</PresentationFormat>
  <Paragraphs>31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ContinentalDriftPlateTectonicsPowerpointincludesAnimations(1)</vt:lpstr>
      <vt:lpstr>Continental Drift &amp; Plate Tectonics</vt:lpstr>
      <vt:lpstr>Continental Drift Theory</vt:lpstr>
      <vt:lpstr>Evidence Summary</vt:lpstr>
      <vt:lpstr>Geographic Fit</vt:lpstr>
      <vt:lpstr>Fossils Match</vt:lpstr>
      <vt:lpstr>Fossil Fuel in Antarctica</vt:lpstr>
      <vt:lpstr>Rock Structures Match Across Oceans</vt:lpstr>
      <vt:lpstr>Rock Structures Match Across Oceans</vt:lpstr>
      <vt:lpstr>Ancient Glacial Features</vt:lpstr>
      <vt:lpstr>Ancient Glacial Features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Continental Drift &amp; Plate Tectonics</dc:title>
  <dc:creator>Jan Parker</dc:creator>
  <cp:lastModifiedBy>Jeff Ferguson</cp:lastModifiedBy>
  <cp:revision>1</cp:revision>
  <dcterms:created xsi:type="dcterms:W3CDTF">2013-03-25T20:34:09Z</dcterms:created>
  <dcterms:modified xsi:type="dcterms:W3CDTF">2014-02-04T06:28:39Z</dcterms:modified>
</cp:coreProperties>
</file>