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7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9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3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3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1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6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3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5834-A72D-BC47-889A-CF09521D5CF5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C7E9-3C3D-5A4C-B1A2-A61E4F69F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4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ttleatkruger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icolella.weebly.com/unit-5-chapter-14-interactions-in-ecosystems1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icolella.weebly.com/unit-5-chapter-14-interactions-in-ecosystems1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Interactions in Ecosystems: Day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2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Community Interactions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41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Competition and predation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are two important ways in which organisms interact.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Competition occurs when two organisms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fight for the same limited resource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4" descr="http://ts2.mm.bing.net/images/thumbnail.aspx?q=4513298274059529&amp;id=59e1b9717a56b90a9d3bf67e3954ea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00200"/>
            <a:ext cx="28575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341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Competition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1148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Two types of competition:</a:t>
            </a:r>
          </a:p>
          <a:p>
            <a:pPr lvl="1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Interspecific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competition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Competition between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two different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species (competing for space)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cats and dogs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cat-diog-figh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990600"/>
            <a:ext cx="32766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ts4.mm.bing.net/images/thumbnail.aspx?q=4999265223116307&amp;id=e4f68c5ebdde6275905d3e7ff9b827a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191000"/>
            <a:ext cx="2857500" cy="2457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498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Competition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Two types of competition:</a:t>
            </a:r>
          </a:p>
          <a:p>
            <a:pPr lvl="1"/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Intraspecific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competition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Competition between members of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species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male birds, lions</a:t>
            </a:r>
          </a:p>
          <a:p>
            <a:endParaRPr lang="en-US" dirty="0"/>
          </a:p>
        </p:txBody>
      </p:sp>
      <p:pic>
        <p:nvPicPr>
          <p:cNvPr id="22530" name="Picture 2" descr="http://ts3.mm.bing.net/images/thumbnail.aspx?q=4931769800524650&amp;id=ed9ac2b11f0240de834d409e7e9ea1c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447800"/>
            <a:ext cx="2857500" cy="1895476"/>
          </a:xfrm>
          <a:prstGeom prst="rect">
            <a:avLst/>
          </a:prstGeom>
          <a:noFill/>
        </p:spPr>
      </p:pic>
      <p:pic>
        <p:nvPicPr>
          <p:cNvPr id="5" name="Picture 5" descr="2MaleLions-Figh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505200"/>
            <a:ext cx="28956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082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Process by which one organism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captures and feeds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upon another organism.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267200"/>
            <a:ext cx="3550227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4800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Timber Rattlesnake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28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More Community Interactions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Symbiosis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Any relationship where two species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live closely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together and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interact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 types: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Mutualism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Commensalism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Parasitism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4290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291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Relationships Between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http://nicolella.weebly.com/unit-5-chapter-14-interactions-in-ecosystems1.html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4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64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60079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the table about factors that influence ecosystems.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does competition occur?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a resource?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competitive exclusion principle?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predation?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predation occurs, what is the organism called that does the killing AND eating, and what is the food source  called?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24200"/>
              </p:ext>
            </p:extLst>
          </p:nvPr>
        </p:nvGraphicFramePr>
        <p:xfrm>
          <a:off x="914400" y="2133600"/>
          <a:ext cx="73914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Biotic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Abiotic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16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Habitat versus Niche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1148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Review!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a habitat?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All of the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biotic and abiotic factors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 the area where an organism lives.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Examples:  grass, trees, and watering holes!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Where it lives!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ts1.mm.bing.net/images/thumbnail.aspx?q=4599386596311780&amp;id=8cf40619b0200951aa5bda08c3fdfa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5127">
            <a:off x="5629981" y="1614079"/>
            <a:ext cx="2857500" cy="2143125"/>
          </a:xfrm>
          <a:prstGeom prst="rect">
            <a:avLst/>
          </a:prstGeom>
          <a:noFill/>
        </p:spPr>
      </p:pic>
      <p:pic>
        <p:nvPicPr>
          <p:cNvPr id="13316" name="Picture 4" descr="http://ts3.mm.bing.net/images/thumbnail.aspx?q=4748177131635446&amp;id=296d39bcc92077435335ca4275dba98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76758">
            <a:off x="5693701" y="3833143"/>
            <a:ext cx="2857500" cy="2009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485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1628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Habitat versus Niche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Review!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What is a niche?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Composed of all of the 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physical, chemical, and biological factors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that a species needs to survive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Niche includes: type of food a species eats, tolerating certain types of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abiotic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conditions, and a species’ behavior.</a:t>
            </a:r>
          </a:p>
          <a:p>
            <a:pPr lvl="1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 it lives!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Habitat is like an 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address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in an ecosystem and a niche is like the </a:t>
            </a:r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job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in an ecosystem.</a:t>
            </a:r>
          </a:p>
          <a:p>
            <a:pPr lvl="1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171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Resource availability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12232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Provides structure to communities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a community?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Different groups of species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Many species share similar habitats and use some of the same resources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Florida Everglades</a:t>
            </a:r>
          </a:p>
          <a:p>
            <a:pPr lvl="1"/>
            <a:endParaRPr lang="en-US" dirty="0" smtClean="0"/>
          </a:p>
        </p:txBody>
      </p:sp>
      <p:pic>
        <p:nvPicPr>
          <p:cNvPr id="15362" name="Picture 2" descr="http://ts4.mm.bing.net/images/thumbnail.aspx?q=4517442922547315&amp;id=6295e8666d9cab023a1f614eaf95f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51758">
            <a:off x="6097707" y="1921644"/>
            <a:ext cx="2857500" cy="1895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244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Competitive Exclusion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present a problem if two species use the same resource in the same way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One species will always be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better adapted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to the environment.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7410" name="Picture 2" descr="http://ts3.mm.bing.net/images/thumbnail.aspx?q=4643221025259842&amp;id=3fe29ce80e94c3d4a07cb1b92cfd27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057400"/>
            <a:ext cx="28575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802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Competitive Exclusion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4800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States that when two species are competing for the same resources, one species will be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better suited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the niche, and the other species will be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pushed into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another niche or become extinct.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Example: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In Great Britain, North American gray squirrel (better suited) introduced and pushed out the native European red squirrel.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Caused red squirrel population to decline rapidly.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ts3.mm.bing.net/images/thumbnail.aspx?q=4620616607662982&amp;id=f15449c479131857e9d1b050831d7ac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219200"/>
            <a:ext cx="2428875" cy="2857500"/>
          </a:xfrm>
          <a:prstGeom prst="rect">
            <a:avLst/>
          </a:prstGeom>
          <a:noFill/>
        </p:spPr>
      </p:pic>
      <p:pic>
        <p:nvPicPr>
          <p:cNvPr id="18436" name="Picture 4" descr="http://ts2.mm.bing.net/images/thumbnail.aspx?q=4875939521692685&amp;id=2ab07f68ab36925238f3ccdb7a3fa3b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91000"/>
            <a:ext cx="28575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744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outcomes from competitive exclusion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Niche partitioning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Divide resources based on competitive advantages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Evolutionary response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 sizes of teeth could affect the way they 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2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Competitive Exclusion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http://nicolella.weebly.com/unit-5-chapter-14-interactions-in-ecosystems1.html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Ecological equivalents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784" y="1623218"/>
            <a:ext cx="41910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 species that occupy similar niches but live in different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geographical regions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Examples: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Mantella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frog of Madagascar and poison dart frog of South America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Both have the same niche in similar habitats, but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will never compete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same resources because they live in different geographical regions.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4780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96240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3810000" y="2667000"/>
            <a:ext cx="1905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62500" y="3810000"/>
            <a:ext cx="13335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3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Macintosh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Habitat</vt:lpstr>
      <vt:lpstr>Habitat versus Niche</vt:lpstr>
      <vt:lpstr>Habitat versus Niche</vt:lpstr>
      <vt:lpstr>Resource availability</vt:lpstr>
      <vt:lpstr>Competitive Exclusion</vt:lpstr>
      <vt:lpstr>Competitive Exclusion</vt:lpstr>
      <vt:lpstr>Other outcomes from competitive exclusion</vt:lpstr>
      <vt:lpstr>Competitive Exclusion Principle</vt:lpstr>
      <vt:lpstr>Ecological equivalents</vt:lpstr>
      <vt:lpstr>Community Interactions</vt:lpstr>
      <vt:lpstr>Competition</vt:lpstr>
      <vt:lpstr>Competition</vt:lpstr>
      <vt:lpstr>Predation</vt:lpstr>
      <vt:lpstr>More Community Interactions</vt:lpstr>
      <vt:lpstr>Relationships Between Organisms</vt:lpstr>
      <vt:lpstr>Ticket Out the Door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Habitat</dc:title>
  <dc:creator>Jeff Ferguson</dc:creator>
  <cp:lastModifiedBy>Jeff Ferguson</cp:lastModifiedBy>
  <cp:revision>1</cp:revision>
  <dcterms:created xsi:type="dcterms:W3CDTF">2017-06-27T03:04:56Z</dcterms:created>
  <dcterms:modified xsi:type="dcterms:W3CDTF">2017-06-27T03:05:53Z</dcterms:modified>
</cp:coreProperties>
</file>