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04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theme" Target="theme/theme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tableStyles" Target="tableStyles.xml"/><Relationship Id="rId26" Type="http://schemas.openxmlformats.org/officeDocument/2006/relationships/viewProps" Target="viewProp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6C33-CF26-4344-A0B4-204F1C09A20B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CD6C-413C-4940-A4F4-2364ED6B0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551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6C33-CF26-4344-A0B4-204F1C09A20B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CD6C-413C-4940-A4F4-2364ED6B0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142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6C33-CF26-4344-A0B4-204F1C09A20B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CD6C-413C-4940-A4F4-2364ED6B0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29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6C33-CF26-4344-A0B4-204F1C09A20B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CD6C-413C-4940-A4F4-2364ED6B0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22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6C33-CF26-4344-A0B4-204F1C09A20B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CD6C-413C-4940-A4F4-2364ED6B0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3216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6C33-CF26-4344-A0B4-204F1C09A20B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CD6C-413C-4940-A4F4-2364ED6B0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040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6C33-CF26-4344-A0B4-204F1C09A20B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CD6C-413C-4940-A4F4-2364ED6B0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003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6C33-CF26-4344-A0B4-204F1C09A20B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CD6C-413C-4940-A4F4-2364ED6B0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5425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6C33-CF26-4344-A0B4-204F1C09A20B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CD6C-413C-4940-A4F4-2364ED6B0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8518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6C33-CF26-4344-A0B4-204F1C09A20B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CD6C-413C-4940-A4F4-2364ED6B0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6058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6C33-CF26-4344-A0B4-204F1C09A20B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CD6C-413C-4940-A4F4-2364ED6B0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264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96C33-CF26-4344-A0B4-204F1C09A20B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BCD6C-413C-4940-A4F4-2364ED6B0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6583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Catalyst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5500" dirty="0" smtClean="0"/>
              <a:t>For each of the following tell where it is found and the charge:</a:t>
            </a:r>
          </a:p>
          <a:p>
            <a:pPr marL="914400" indent="-914400">
              <a:buAutoNum type="alphaUcPeriod"/>
            </a:pPr>
            <a:r>
              <a:rPr lang="en-US" sz="5500" dirty="0" smtClean="0"/>
              <a:t>Proton</a:t>
            </a:r>
          </a:p>
          <a:p>
            <a:pPr marL="914400" indent="-914400">
              <a:buAutoNum type="alphaUcPeriod"/>
            </a:pPr>
            <a:r>
              <a:rPr lang="en-US" sz="5500" dirty="0" smtClean="0"/>
              <a:t>Neutron</a:t>
            </a:r>
          </a:p>
          <a:p>
            <a:pPr marL="914400" indent="-914400">
              <a:buAutoNum type="alphaUcPeriod"/>
            </a:pPr>
            <a:r>
              <a:rPr lang="en-US" sz="5500" dirty="0" smtClean="0"/>
              <a:t>Electron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803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7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Which phase of matter? How do you know?</a:t>
            </a:r>
            <a:endParaRPr lang="en-US" sz="55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248033"/>
            <a:ext cx="2971800" cy="3533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781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8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Which state of matter has the fastest particle motion?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781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9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How do the particles in a liquid move?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781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10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Which state of matter does not occur naturally on Earth?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781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11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What happens at a substance’s freezing point?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781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12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What happens at a substance’s melting point?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781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13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What happens in sublimation?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781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14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What phase is produced at the end of vaporization?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781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15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Which particles are located in an atom’s nucleus?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781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16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What is the charge on a proton?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875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Matter Review!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520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17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Which subatomic particle has a negative charge?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875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18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Which particle in an atom is the smallest?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875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19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How are atoms and the states of </a:t>
            </a:r>
            <a:r>
              <a:rPr lang="en-US" sz="5500" smtClean="0"/>
              <a:t>matter related</a:t>
            </a:r>
            <a:r>
              <a:rPr lang="en-US" sz="5500" dirty="0" smtClean="0"/>
              <a:t>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875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Whiteboard Review!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410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1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Give an example of a physical change.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111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2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Give an example of a chemical change.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781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3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Luster is a physical property. Give an example of something with luster?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781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4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What does it mean if something is a “conductor”?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781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5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What is a chemical change?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781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6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Which phase of matter? How do you know?</a:t>
            </a:r>
            <a:endParaRPr lang="en-US" sz="55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316682"/>
            <a:ext cx="2971800" cy="3541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781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235</Words>
  <Application>Microsoft Macintosh PowerPoint</Application>
  <PresentationFormat>On-screen Show (4:3)</PresentationFormat>
  <Paragraphs>45</Paragraphs>
  <Slides>22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Catalyst</vt:lpstr>
      <vt:lpstr>Matter Review!</vt:lpstr>
      <vt:lpstr>Whiteboard Review!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Catalyst</dc:title>
  <dc:creator>Elizabeth Miller</dc:creator>
  <cp:lastModifiedBy>Ashley Scott</cp:lastModifiedBy>
  <cp:revision>10</cp:revision>
  <dcterms:created xsi:type="dcterms:W3CDTF">2013-07-10T00:10:44Z</dcterms:created>
  <dcterms:modified xsi:type="dcterms:W3CDTF">2013-07-10T00:11:35Z</dcterms:modified>
</cp:coreProperties>
</file>