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7" r:id="rId6"/>
    <p:sldId id="266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8" r:id="rId15"/>
    <p:sldId id="279" r:id="rId16"/>
    <p:sldId id="280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24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752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585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697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42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791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71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364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732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833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630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2F9A-8396-492F-8A76-4E2DA51D3023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4EFF-6FB6-46AE-AFA5-5CA90210A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958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Catalyst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92500"/>
          </a:bodyPr>
          <a:lstStyle/>
          <a:p>
            <a:r>
              <a:rPr lang="en-US" sz="5500" dirty="0" smtClean="0"/>
              <a:t>Draw an atom and label the parts: nucleus, proton, neutron, electron.</a:t>
            </a:r>
            <a:endParaRPr lang="en-US" sz="55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692839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78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3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particles can be found in the nucleus?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08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4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particle in an atom is the smallest?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08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5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Where are electrons found?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08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6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the charge on an electron?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08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7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the nucleus of an atom?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5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8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the electron cloud?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19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9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particle in an atom has a negative charge?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962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10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an atom?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50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Notes: Plasma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PROPER HEADING!!!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73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Plasma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800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500" dirty="0" smtClean="0">
                <a:solidFill>
                  <a:srgbClr val="000099"/>
                </a:solidFill>
              </a:rPr>
              <a:t>1. A </a:t>
            </a:r>
            <a:r>
              <a:rPr lang="en-US" sz="5500" u="sng" dirty="0" smtClean="0">
                <a:solidFill>
                  <a:srgbClr val="000099"/>
                </a:solidFill>
              </a:rPr>
              <a:t>plasma</a:t>
            </a:r>
            <a:r>
              <a:rPr lang="en-US" sz="5500" dirty="0" smtClean="0">
                <a:solidFill>
                  <a:srgbClr val="000099"/>
                </a:solidFill>
              </a:rPr>
              <a:t> is a state of matter in which </a:t>
            </a:r>
            <a:r>
              <a:rPr lang="en-US" sz="5500" u="sng" dirty="0" smtClean="0">
                <a:solidFill>
                  <a:srgbClr val="000099"/>
                </a:solidFill>
              </a:rPr>
              <a:t>electrically-charged</a:t>
            </a:r>
            <a:r>
              <a:rPr lang="en-US" sz="5500" dirty="0" smtClean="0">
                <a:solidFill>
                  <a:srgbClr val="000099"/>
                </a:solidFill>
              </a:rPr>
              <a:t> particles move rapidly, like a gas.</a:t>
            </a:r>
            <a:endParaRPr lang="en-US" sz="55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http://upload.wikimedia.org/wikipedia/commons/thumb/2/26/Plasma-lamp_2.jpg/300px-Plasma-lam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7772" y="1627907"/>
            <a:ext cx="4409301" cy="446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43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Plasma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>
                <a:solidFill>
                  <a:srgbClr val="000099"/>
                </a:solidFill>
              </a:rPr>
              <a:t>2. Plasma is the </a:t>
            </a:r>
            <a:r>
              <a:rPr lang="en-US" sz="5500" u="sng" dirty="0" smtClean="0">
                <a:solidFill>
                  <a:srgbClr val="000099"/>
                </a:solidFill>
              </a:rPr>
              <a:t>most common </a:t>
            </a:r>
            <a:r>
              <a:rPr lang="en-US" sz="5500" dirty="0" smtClean="0">
                <a:solidFill>
                  <a:srgbClr val="000099"/>
                </a:solidFill>
              </a:rPr>
              <a:t>state of matter.</a:t>
            </a:r>
          </a:p>
        </p:txBody>
      </p:sp>
      <p:pic>
        <p:nvPicPr>
          <p:cNvPr id="2050" name="Picture 2" descr="http://www.setterfield.org/Weekly%20Bible%20Studies/weeklystudies_clip_image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19288"/>
            <a:ext cx="381000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70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Why haven’t we heard about it?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>
                <a:solidFill>
                  <a:srgbClr val="000099"/>
                </a:solidFill>
              </a:rPr>
              <a:t>3. Plasma </a:t>
            </a:r>
            <a:r>
              <a:rPr lang="en-US" sz="5500" dirty="0">
                <a:solidFill>
                  <a:srgbClr val="000099"/>
                </a:solidFill>
              </a:rPr>
              <a:t>is </a:t>
            </a:r>
            <a:r>
              <a:rPr lang="en-US" sz="5500" u="sng" dirty="0">
                <a:solidFill>
                  <a:srgbClr val="000099"/>
                </a:solidFill>
              </a:rPr>
              <a:t>not</a:t>
            </a:r>
            <a:r>
              <a:rPr lang="en-US" sz="5500" dirty="0">
                <a:solidFill>
                  <a:srgbClr val="000099"/>
                </a:solidFill>
              </a:rPr>
              <a:t> found naturally on </a:t>
            </a:r>
            <a:r>
              <a:rPr lang="en-US" sz="5500" u="sng" dirty="0">
                <a:solidFill>
                  <a:srgbClr val="000099"/>
                </a:solidFill>
              </a:rPr>
              <a:t>Earth</a:t>
            </a:r>
            <a:r>
              <a:rPr lang="en-US" sz="5500" dirty="0" smtClean="0">
                <a:solidFill>
                  <a:srgbClr val="000099"/>
                </a:solidFill>
              </a:rPr>
              <a:t>.</a:t>
            </a:r>
            <a:endParaRPr lang="en-US" sz="55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47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Plasma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500" dirty="0" smtClean="0">
                <a:solidFill>
                  <a:srgbClr val="000099"/>
                </a:solidFill>
              </a:rPr>
              <a:t>4. Examples:</a:t>
            </a:r>
          </a:p>
          <a:p>
            <a:pPr lvl="1"/>
            <a:r>
              <a:rPr lang="en-US" sz="5100" dirty="0" smtClean="0">
                <a:solidFill>
                  <a:srgbClr val="000099"/>
                </a:solidFill>
              </a:rPr>
              <a:t>Plasma TVs</a:t>
            </a:r>
          </a:p>
          <a:p>
            <a:pPr lvl="1"/>
            <a:r>
              <a:rPr lang="en-US" sz="5100" u="sng" dirty="0" smtClean="0">
                <a:solidFill>
                  <a:srgbClr val="000099"/>
                </a:solidFill>
              </a:rPr>
              <a:t>Lightning</a:t>
            </a:r>
          </a:p>
          <a:p>
            <a:pPr lvl="1"/>
            <a:r>
              <a:rPr lang="en-US" sz="5100" dirty="0">
                <a:solidFill>
                  <a:srgbClr val="000099"/>
                </a:solidFill>
              </a:rPr>
              <a:t>Florescent </a:t>
            </a:r>
            <a:r>
              <a:rPr lang="en-US" sz="5100" dirty="0" smtClean="0">
                <a:solidFill>
                  <a:srgbClr val="000099"/>
                </a:solidFill>
              </a:rPr>
              <a:t>lights</a:t>
            </a:r>
          </a:p>
          <a:p>
            <a:pPr lvl="1"/>
            <a:r>
              <a:rPr lang="en-US" sz="5100" dirty="0" smtClean="0">
                <a:solidFill>
                  <a:srgbClr val="000099"/>
                </a:solidFill>
              </a:rPr>
              <a:t> </a:t>
            </a:r>
            <a:r>
              <a:rPr lang="en-US" sz="5100" u="sng" dirty="0" smtClean="0">
                <a:solidFill>
                  <a:srgbClr val="000099"/>
                </a:solidFill>
              </a:rPr>
              <a:t>Sun</a:t>
            </a:r>
            <a:r>
              <a:rPr lang="en-US" sz="5100" dirty="0" smtClean="0">
                <a:solidFill>
                  <a:srgbClr val="000099"/>
                </a:solidFill>
              </a:rPr>
              <a:t>, stars and throughout space</a:t>
            </a:r>
            <a:endParaRPr lang="en-US" sz="5100" dirty="0">
              <a:solidFill>
                <a:srgbClr val="000099"/>
              </a:solidFill>
            </a:endParaRPr>
          </a:p>
        </p:txBody>
      </p:sp>
      <p:pic>
        <p:nvPicPr>
          <p:cNvPr id="3074" name="Picture 2" descr="http://www.flashcoo.com/cartoon/space_1600/images/wallcoo.com_Space_Art_Nova_One_WP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192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80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Atom Practice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90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the positively-charge particle in an atom called?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23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2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is the charge on a neutron?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08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196</Words>
  <Application>Microsoft Macintosh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Catalyst</vt:lpstr>
      <vt:lpstr>Notes: Plasma</vt:lpstr>
      <vt:lpstr>Plasma</vt:lpstr>
      <vt:lpstr>Plasma</vt:lpstr>
      <vt:lpstr>Why haven’t we heard about it?</vt:lpstr>
      <vt:lpstr>Plasma</vt:lpstr>
      <vt:lpstr>Atom Practice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Miller</dc:creator>
  <cp:lastModifiedBy>Ashley Scott</cp:lastModifiedBy>
  <cp:revision>10</cp:revision>
  <dcterms:created xsi:type="dcterms:W3CDTF">2013-07-10T00:09:53Z</dcterms:created>
  <dcterms:modified xsi:type="dcterms:W3CDTF">2013-07-10T00:10:39Z</dcterms:modified>
</cp:coreProperties>
</file>