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wmf" ContentType="image/x-wmf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4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7BBFC-B718-45CD-8BE4-FCE5D404CA1B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0154C-3FCA-47F4-ABBE-3B5DA27E4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136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llynn@uic.edu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0154C-3FCA-47F4-ABBE-3B5DA27E42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459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641E-E210-431A-A0DA-86FEF7643AD4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6DAB-CA4F-4E08-BEAC-6187653FD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394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641E-E210-431A-A0DA-86FEF7643AD4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6DAB-CA4F-4E08-BEAC-6187653FD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3215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641E-E210-431A-A0DA-86FEF7643AD4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6DAB-CA4F-4E08-BEAC-6187653FD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267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641E-E210-431A-A0DA-86FEF7643AD4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6DAB-CA4F-4E08-BEAC-6187653FD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624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641E-E210-431A-A0DA-86FEF7643AD4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6DAB-CA4F-4E08-BEAC-6187653FD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587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641E-E210-431A-A0DA-86FEF7643AD4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6DAB-CA4F-4E08-BEAC-6187653FD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529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641E-E210-431A-A0DA-86FEF7643AD4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6DAB-CA4F-4E08-BEAC-6187653FD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386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641E-E210-431A-A0DA-86FEF7643AD4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6DAB-CA4F-4E08-BEAC-6187653FD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365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641E-E210-431A-A0DA-86FEF7643AD4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6DAB-CA4F-4E08-BEAC-6187653FD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108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641E-E210-431A-A0DA-86FEF7643AD4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6DAB-CA4F-4E08-BEAC-6187653FD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219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641E-E210-431A-A0DA-86FEF7643AD4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66DAB-CA4F-4E08-BEAC-6187653FD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767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641E-E210-431A-A0DA-86FEF7643AD4}" type="datetimeFigureOut">
              <a:rPr lang="en-US" smtClean="0"/>
              <a:pPr/>
              <a:t>7/9/13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66DAB-CA4F-4E08-BEAC-6187653FD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841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Catalyst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2250" y="1600200"/>
            <a:ext cx="9366250" cy="4525963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You are in a very dark cave and you think there is a monster in the cave with you!!  You can’t see or touch the monster.  </a:t>
            </a:r>
            <a:r>
              <a:rPr lang="en-US" sz="4000" b="1" u="sng" dirty="0" smtClean="0"/>
              <a:t>What could you do to figure out what the monster looks like? </a:t>
            </a:r>
            <a:r>
              <a:rPr lang="en-US" sz="4000" b="1" dirty="0" smtClean="0"/>
              <a:t>(size, shape, etc.)</a:t>
            </a:r>
            <a:endParaRPr lang="en-US" sz="4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3246318" y="4765119"/>
            <a:ext cx="2156156" cy="2092881"/>
            <a:chOff x="4283807" y="3611266"/>
            <a:chExt cx="2828192" cy="27451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3807" y="3611266"/>
              <a:ext cx="2828192" cy="27069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109983" y="3611266"/>
              <a:ext cx="1953846" cy="2745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0" b="1" dirty="0" smtClean="0">
                  <a:solidFill>
                    <a:schemeClr val="bg1"/>
                  </a:solidFill>
                </a:rPr>
                <a:t>?</a:t>
              </a:r>
              <a:endParaRPr lang="en-US" sz="13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561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 smtClean="0"/>
              <a:t>Nucleus</a:t>
            </a:r>
            <a:endParaRPr lang="en-US" sz="66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500" dirty="0" smtClean="0"/>
              <a:t>5. The </a:t>
            </a:r>
            <a:r>
              <a:rPr lang="en-US" sz="5500" u="sng" dirty="0" smtClean="0"/>
              <a:t>nucleus </a:t>
            </a:r>
            <a:r>
              <a:rPr lang="en-US" sz="5500" dirty="0" smtClean="0"/>
              <a:t>is the dense, </a:t>
            </a:r>
            <a:r>
              <a:rPr lang="en-US" sz="5500" u="sng" dirty="0" smtClean="0"/>
              <a:t>positively charged center </a:t>
            </a:r>
            <a:r>
              <a:rPr lang="en-US" sz="5500" dirty="0" smtClean="0"/>
              <a:t>of an atom.</a:t>
            </a:r>
            <a:endParaRPr lang="en-US" sz="5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5397500" y="3000375"/>
            <a:ext cx="984250" cy="1841500"/>
          </a:xfrm>
          <a:prstGeom prst="leftBrace">
            <a:avLst>
              <a:gd name="adj1" fmla="val 8333"/>
              <a:gd name="adj2" fmla="val 50000"/>
            </a:avLst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5672" y="1728787"/>
            <a:ext cx="4275800" cy="444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96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 smtClean="0"/>
              <a:t>Inside the Nucleus…</a:t>
            </a:r>
            <a:endParaRPr lang="en-US" sz="6600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0" y="1600200"/>
            <a:ext cx="4495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500" dirty="0" smtClean="0"/>
              <a:t>6. A </a:t>
            </a:r>
            <a:r>
              <a:rPr lang="en-US" sz="5500" u="sng" dirty="0" smtClean="0"/>
              <a:t>Proton </a:t>
            </a:r>
            <a:r>
              <a:rPr lang="en-US" sz="5500" dirty="0" smtClean="0"/>
              <a:t>is a</a:t>
            </a:r>
            <a:r>
              <a:rPr lang="en-US" sz="5500" u="sng" dirty="0" smtClean="0"/>
              <a:t> positively </a:t>
            </a:r>
            <a:r>
              <a:rPr lang="en-US" sz="5500" dirty="0" smtClean="0"/>
              <a:t>charged</a:t>
            </a:r>
            <a:r>
              <a:rPr lang="en-US" sz="5500" u="sng" dirty="0" smtClean="0"/>
              <a:t> </a:t>
            </a:r>
            <a:r>
              <a:rPr lang="en-US" sz="5500" dirty="0" smtClean="0"/>
              <a:t>particle in the </a:t>
            </a:r>
            <a:r>
              <a:rPr lang="en-US" sz="5500" u="sng" dirty="0" smtClean="0"/>
              <a:t>nucleus </a:t>
            </a:r>
            <a:r>
              <a:rPr lang="en-US" sz="5500" dirty="0" smtClean="0"/>
              <a:t>of an atom </a:t>
            </a:r>
            <a:endParaRPr lang="en-US" sz="55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447800"/>
            <a:ext cx="4692839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86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Inside the Nucleus…</a:t>
            </a:r>
            <a:endParaRPr kumimoji="0" lang="en-US" sz="6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0" y="1600200"/>
            <a:ext cx="4495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5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 A </a:t>
            </a:r>
            <a:r>
              <a:rPr lang="en-US" sz="5500" u="sng" dirty="0" smtClean="0"/>
              <a:t>n</a:t>
            </a:r>
            <a:r>
              <a:rPr kumimoji="0" lang="en-US" sz="55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eutron</a:t>
            </a:r>
            <a:r>
              <a:rPr lang="en-US" sz="5500" dirty="0"/>
              <a:t> </a:t>
            </a:r>
            <a:r>
              <a:rPr lang="en-US" sz="5500" dirty="0" smtClean="0"/>
              <a:t>is a</a:t>
            </a:r>
            <a:r>
              <a:rPr kumimoji="0" lang="en-US" sz="55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55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particles in the </a:t>
            </a:r>
            <a:r>
              <a:rPr kumimoji="0" lang="en-US" sz="55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nucleus </a:t>
            </a:r>
            <a:r>
              <a:rPr kumimoji="0" lang="en-US" sz="55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has </a:t>
            </a:r>
            <a:r>
              <a:rPr kumimoji="0" lang="en-US" sz="55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CHARGE.</a:t>
            </a:r>
            <a:endParaRPr kumimoji="0" lang="en-US" sz="55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9567" y="1715818"/>
            <a:ext cx="4728233" cy="4913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4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Outside the Nucleus…</a:t>
            </a:r>
            <a:endParaRPr kumimoji="0" lang="en-US" sz="6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7"/>
          <p:cNvSpPr txBox="1">
            <a:spLocks/>
          </p:cNvSpPr>
          <p:nvPr/>
        </p:nvSpPr>
        <p:spPr>
          <a:xfrm>
            <a:off x="4267199" y="1622898"/>
            <a:ext cx="5334001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5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 An </a:t>
            </a:r>
            <a:r>
              <a:rPr lang="en-US" sz="5500" u="sng" dirty="0" smtClean="0"/>
              <a:t>e</a:t>
            </a:r>
            <a:r>
              <a:rPr kumimoji="0" lang="en-US" sz="55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lectron</a:t>
            </a:r>
            <a:r>
              <a:rPr kumimoji="0" lang="en-US" sz="55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</a:t>
            </a:r>
            <a:r>
              <a:rPr kumimoji="0" lang="en-US" sz="55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small,</a:t>
            </a:r>
            <a:r>
              <a:rPr kumimoji="0" lang="en-US" sz="55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55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negatively-charged</a:t>
            </a:r>
            <a:r>
              <a:rPr kumimoji="0" lang="en-US" sz="55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particle always moving around the nucleus. Found in an area called the </a:t>
            </a:r>
            <a:r>
              <a:rPr kumimoji="0" lang="en-US" sz="55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 cloud.</a:t>
            </a:r>
            <a:r>
              <a:rPr kumimoji="0" lang="en-US" sz="55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55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618034"/>
            <a:ext cx="4301737" cy="4470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16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5281" y="984626"/>
            <a:ext cx="5791013" cy="60180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The Atom</a:t>
            </a:r>
            <a:endParaRPr lang="en-US" sz="66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32000" y="2571750"/>
            <a:ext cx="2678787" cy="1448593"/>
          </a:xfrm>
          <a:prstGeom prst="straightConnector1">
            <a:avLst/>
          </a:prstGeom>
          <a:ln w="825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14600" y="4327014"/>
            <a:ext cx="2025650" cy="1006986"/>
          </a:xfrm>
          <a:prstGeom prst="straightConnector1">
            <a:avLst/>
          </a:prstGeom>
          <a:ln w="825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930272" y="1553655"/>
            <a:ext cx="1927728" cy="0"/>
          </a:xfrm>
          <a:prstGeom prst="straightConnector1">
            <a:avLst/>
          </a:prstGeom>
          <a:ln w="825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>
            <a:off x="5245100" y="3096616"/>
            <a:ext cx="1016000" cy="1847454"/>
          </a:xfrm>
          <a:prstGeom prst="rightBrace">
            <a:avLst/>
          </a:prstGeom>
          <a:ln w="825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289753" y="3543358"/>
            <a:ext cx="2633081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500" b="1" dirty="0" smtClean="0"/>
              <a:t>Nucleus</a:t>
            </a:r>
            <a:endParaRPr lang="en-US" sz="55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399793" y="1291718"/>
            <a:ext cx="2633081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500" b="1" dirty="0" smtClean="0"/>
              <a:t>Electron</a:t>
            </a:r>
            <a:endParaRPr lang="en-US" sz="55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53485" y="1537781"/>
            <a:ext cx="2196016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500" b="1" dirty="0" smtClean="0"/>
              <a:t>Proton</a:t>
            </a:r>
            <a:endParaRPr lang="en-US" sz="55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-1" y="5143500"/>
            <a:ext cx="2841625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500" b="1" dirty="0" smtClean="0"/>
              <a:t>Neutron</a:t>
            </a:r>
            <a:endParaRPr lang="en-US" sz="55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33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/>
              <a:t>Check For Understanding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What is the positively charged particle called?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32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Check For Understanding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 are the electrons found?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69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Check For Understanding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the</a:t>
            </a:r>
            <a:r>
              <a:rPr kumimoji="0" lang="en-US" sz="5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5500" dirty="0" smtClean="0"/>
              <a:t>charge on a neutron?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69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Check For Understanding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5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the positively charged particle called?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59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j04059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04800"/>
            <a:ext cx="5578475" cy="5486400"/>
          </a:xfrm>
          <a:prstGeom prst="rect">
            <a:avLst/>
          </a:prstGeom>
          <a:noFill/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 rot="21042542">
            <a:off x="140200" y="2133600"/>
            <a:ext cx="9001125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476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63500"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Cooper Black"/>
                <a:ea typeface="Cooper Black"/>
                <a:cs typeface="Cooper Black"/>
              </a:rPr>
              <a:t>The Atoms Family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308" y="5791200"/>
            <a:ext cx="564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</a:t>
            </a:r>
            <a:r>
              <a:rPr lang="en-US" dirty="0" err="1" smtClean="0"/>
              <a:t>sshZjxmzJVI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08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Scientists can’t see atoms so how do they know what they look like?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34" y="2324899"/>
            <a:ext cx="2057400" cy="288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474" y="2324899"/>
            <a:ext cx="2508124" cy="288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34" y="523268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Niels</a:t>
            </a:r>
            <a:r>
              <a:rPr lang="en-US" dirty="0" smtClean="0"/>
              <a:t>  Bohr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74268" y="5232683"/>
            <a:ext cx="250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J.J. Thomson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239" y="2291033"/>
            <a:ext cx="2540000" cy="317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13239" y="5466033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Ernest Rutherford</a:t>
            </a:r>
            <a:endParaRPr lang="en-US" dirty="0"/>
          </a:p>
        </p:txBody>
      </p:sp>
      <p:sp>
        <p:nvSpPr>
          <p:cNvPr id="11" name="Cloud Callout 10"/>
          <p:cNvSpPr/>
          <p:nvPr/>
        </p:nvSpPr>
        <p:spPr>
          <a:xfrm>
            <a:off x="1810567" y="2324899"/>
            <a:ext cx="1358907" cy="95885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/>
          <p:cNvSpPr/>
          <p:nvPr/>
        </p:nvSpPr>
        <p:spPr>
          <a:xfrm>
            <a:off x="4854332" y="2042854"/>
            <a:ext cx="1358907" cy="95885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Callout 12"/>
          <p:cNvSpPr/>
          <p:nvPr/>
        </p:nvSpPr>
        <p:spPr>
          <a:xfrm>
            <a:off x="7648327" y="1563429"/>
            <a:ext cx="1358907" cy="95885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59303" y="2454547"/>
            <a:ext cx="791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/>
              <a:t>?</a:t>
            </a:r>
            <a:endParaRPr lang="en-US" sz="4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26216" y="2152947"/>
            <a:ext cx="791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/>
              <a:t>?</a:t>
            </a:r>
            <a:endParaRPr lang="en-US" sz="4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080130" y="1648151"/>
            <a:ext cx="791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/>
              <a:t>?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838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/>
              <a:t>Activity: Blinded by Science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5500" dirty="0" smtClean="0"/>
              <a:t>You have a opaque canister with an object inside.</a:t>
            </a:r>
          </a:p>
          <a:p>
            <a:r>
              <a:rPr lang="en-US" sz="5500" u="sng" dirty="0" smtClean="0"/>
              <a:t>DO NOT</a:t>
            </a:r>
            <a:r>
              <a:rPr lang="en-US" sz="5500" dirty="0" smtClean="0"/>
              <a:t> open your canister.</a:t>
            </a:r>
          </a:p>
          <a:p>
            <a:r>
              <a:rPr lang="en-US" sz="5500" dirty="0"/>
              <a:t> </a:t>
            </a:r>
            <a:r>
              <a:rPr lang="en-US" sz="5500" dirty="0" smtClean="0"/>
              <a:t>Your mission is to figure out the shape, size and material of your object. Record this information in the table.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386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History of the Atom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Reading + Questions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157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Review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900" dirty="0" smtClean="0"/>
              <a:t>What is matter?</a:t>
            </a:r>
          </a:p>
          <a:p>
            <a:endParaRPr lang="en-US" sz="5900" dirty="0" smtClean="0"/>
          </a:p>
          <a:p>
            <a:r>
              <a:rPr lang="en-US" sz="5900" dirty="0" smtClean="0"/>
              <a:t>What is an atom?</a:t>
            </a:r>
            <a:endParaRPr lang="en-US" sz="59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1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Matter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3231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5500" dirty="0" smtClean="0"/>
              <a:t>1. Anything that </a:t>
            </a:r>
            <a:r>
              <a:rPr lang="en-US" sz="5500" u="sng" dirty="0" smtClean="0"/>
              <a:t>has mass </a:t>
            </a:r>
            <a:r>
              <a:rPr lang="en-US" sz="5500" dirty="0" smtClean="0"/>
              <a:t>and </a:t>
            </a:r>
            <a:r>
              <a:rPr lang="en-US" sz="5500" u="sng" dirty="0" smtClean="0"/>
              <a:t>takes up space </a:t>
            </a:r>
            <a:r>
              <a:rPr lang="en-US" sz="5500" dirty="0" smtClean="0"/>
              <a:t>is matter.</a:t>
            </a:r>
          </a:p>
        </p:txBody>
      </p:sp>
      <p:pic>
        <p:nvPicPr>
          <p:cNvPr id="4" name="Picture 3" descr="IMG_0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26448"/>
            <a:ext cx="3539066" cy="2654300"/>
          </a:xfrm>
          <a:prstGeom prst="rect">
            <a:avLst/>
          </a:prstGeom>
        </p:spPr>
      </p:pic>
      <p:pic>
        <p:nvPicPr>
          <p:cNvPr id="5" name="Picture 4" descr="IMG_05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933" y="2984500"/>
            <a:ext cx="3539067" cy="2654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899" y="4503497"/>
            <a:ext cx="3699933" cy="23545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4923" y="5657672"/>
            <a:ext cx="257907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6600"/>
                </a:solidFill>
              </a:rPr>
              <a:t>What’s the matter?</a:t>
            </a:r>
          </a:p>
          <a:p>
            <a:pPr algn="ctr"/>
            <a:r>
              <a:rPr lang="en-US" sz="2400" b="1" dirty="0" smtClean="0">
                <a:solidFill>
                  <a:srgbClr val="FF6600"/>
                </a:solidFill>
              </a:rPr>
              <a:t>EVERYTHING!</a:t>
            </a:r>
            <a:endParaRPr lang="en-US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77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The Atom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500" dirty="0" smtClean="0"/>
              <a:t>2. Atoms are </a:t>
            </a:r>
            <a:r>
              <a:rPr lang="en-US" sz="5500" dirty="0"/>
              <a:t>t</a:t>
            </a:r>
            <a:r>
              <a:rPr lang="en-US" sz="5500" dirty="0" smtClean="0"/>
              <a:t>he </a:t>
            </a:r>
            <a:r>
              <a:rPr lang="en-US" sz="5500" u="sng" dirty="0" smtClean="0"/>
              <a:t>tiny particles </a:t>
            </a:r>
            <a:r>
              <a:rPr lang="en-US" sz="5500" dirty="0" smtClean="0"/>
              <a:t>that make up all </a:t>
            </a:r>
            <a:r>
              <a:rPr lang="en-US" sz="5500" u="sng" dirty="0" smtClean="0"/>
              <a:t>matter. </a:t>
            </a:r>
          </a:p>
          <a:p>
            <a:pPr marL="0" indent="0">
              <a:buNone/>
            </a:pPr>
            <a:r>
              <a:rPr lang="en-US" sz="5500" dirty="0" smtClean="0"/>
              <a:t>3. An atom is the </a:t>
            </a:r>
            <a:r>
              <a:rPr lang="en-US" sz="5500" u="sng" dirty="0" smtClean="0"/>
              <a:t>smallest unit </a:t>
            </a:r>
            <a:r>
              <a:rPr lang="en-US" sz="5500" dirty="0" smtClean="0"/>
              <a:t>of an </a:t>
            </a:r>
            <a:r>
              <a:rPr lang="en-US" sz="5500" u="sng" dirty="0" smtClean="0"/>
              <a:t>element </a:t>
            </a:r>
            <a:r>
              <a:rPr lang="en-US" sz="5500" dirty="0" smtClean="0"/>
              <a:t>that keeps the properties of </a:t>
            </a:r>
            <a:r>
              <a:rPr lang="en-US" sz="5500" u="sng" dirty="0" smtClean="0"/>
              <a:t>that</a:t>
            </a:r>
            <a:r>
              <a:rPr lang="en-US" sz="5500" dirty="0" smtClean="0"/>
              <a:t> </a:t>
            </a:r>
            <a:r>
              <a:rPr lang="en-US" sz="5500" u="sng" dirty="0" smtClean="0"/>
              <a:t>element.</a:t>
            </a:r>
          </a:p>
          <a:p>
            <a:r>
              <a:rPr lang="en-US" sz="4000" dirty="0" smtClean="0"/>
              <a:t>“atom” is from the Greek word “</a:t>
            </a:r>
            <a:r>
              <a:rPr lang="en-US" sz="4000" dirty="0" err="1" smtClean="0"/>
              <a:t>atomos</a:t>
            </a:r>
            <a:r>
              <a:rPr lang="en-US" sz="4000" dirty="0" smtClean="0"/>
              <a:t>” which means “not able to be divided.”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48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500" b="1" dirty="0" smtClean="0"/>
              <a:t>How small is an atom?</a:t>
            </a:r>
            <a:endParaRPr lang="en-US" sz="5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4243"/>
            <a:ext cx="9144001" cy="4525963"/>
          </a:xfrm>
        </p:spPr>
        <p:txBody>
          <a:bodyPr>
            <a:noAutofit/>
          </a:bodyPr>
          <a:lstStyle/>
          <a:p>
            <a:r>
              <a:rPr lang="en-US" sz="4500" dirty="0" smtClean="0"/>
              <a:t>A single penny has 2 x 10</a:t>
            </a:r>
            <a:r>
              <a:rPr lang="en-US" sz="4500" baseline="30000" dirty="0" smtClean="0"/>
              <a:t>22</a:t>
            </a:r>
            <a:r>
              <a:rPr lang="en-US" sz="4500" dirty="0" smtClean="0"/>
              <a:t> atoms or 20,000,000,000, 000,000,000,000 atoms!</a:t>
            </a:r>
          </a:p>
          <a:p>
            <a:r>
              <a:rPr lang="en-US" sz="4500" dirty="0" smtClean="0"/>
              <a:t>Paper cutting activity</a:t>
            </a:r>
          </a:p>
        </p:txBody>
      </p:sp>
      <p:pic>
        <p:nvPicPr>
          <p:cNvPr id="4" name="Picture 5" descr="istockphoto_2992953_lincoln_pen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1" y="4062412"/>
            <a:ext cx="2895600" cy="2795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13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b="1" dirty="0" smtClean="0"/>
              <a:t>Inside the atom…</a:t>
            </a:r>
            <a:endParaRPr lang="en-US" sz="55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30839"/>
            <a:ext cx="5562600" cy="56271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500" dirty="0" smtClean="0"/>
              <a:t>4. </a:t>
            </a:r>
            <a:r>
              <a:rPr lang="en-US" sz="5500" b="1" dirty="0" smtClean="0"/>
              <a:t>All </a:t>
            </a:r>
            <a:r>
              <a:rPr lang="en-US" sz="5500" dirty="0" smtClean="0"/>
              <a:t>atoms are made of the same 3 </a:t>
            </a:r>
            <a:r>
              <a:rPr lang="en-US" sz="5500" u="sng" dirty="0" smtClean="0"/>
              <a:t>subatomic </a:t>
            </a:r>
            <a:r>
              <a:rPr lang="en-US" sz="5500" dirty="0" smtClean="0"/>
              <a:t>(smaller than an atom) </a:t>
            </a:r>
            <a:r>
              <a:rPr lang="en-US" sz="5500" u="sng" dirty="0" smtClean="0"/>
              <a:t>particles:</a:t>
            </a:r>
          </a:p>
          <a:p>
            <a:pPr marL="0" indent="0">
              <a:buNone/>
            </a:pPr>
            <a:r>
              <a:rPr lang="en-US" sz="5500" u="sng" dirty="0" smtClean="0"/>
              <a:t>Protons, neutrons and electrons.</a:t>
            </a:r>
            <a:endParaRPr lang="en-US" sz="5500" u="sng" dirty="0"/>
          </a:p>
        </p:txBody>
      </p:sp>
      <p:pic>
        <p:nvPicPr>
          <p:cNvPr id="4" name="Picture 5" descr="at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849350"/>
            <a:ext cx="35814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04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424</Words>
  <Application>Microsoft Macintosh PowerPoint</Application>
  <PresentationFormat>On-screen Show (4:3)</PresentationFormat>
  <Paragraphs>59</Paragraphs>
  <Slides>19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Catalyst</vt:lpstr>
      <vt:lpstr>Scientists can’t see atoms so how do they know what they look like?</vt:lpstr>
      <vt:lpstr>Activity: Blinded by Science</vt:lpstr>
      <vt:lpstr>History of the Atom</vt:lpstr>
      <vt:lpstr>Review</vt:lpstr>
      <vt:lpstr>Matter</vt:lpstr>
      <vt:lpstr>The Atom</vt:lpstr>
      <vt:lpstr>How small is an atom?</vt:lpstr>
      <vt:lpstr>Inside the atom…</vt:lpstr>
      <vt:lpstr>Nucleus</vt:lpstr>
      <vt:lpstr>Inside the Nucleus…</vt:lpstr>
      <vt:lpstr>Slide 12</vt:lpstr>
      <vt:lpstr>Slide 13</vt:lpstr>
      <vt:lpstr>The Atom</vt:lpstr>
      <vt:lpstr>Check For Understanding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</dc:title>
  <dc:creator>Elizabeth Miller</dc:creator>
  <cp:lastModifiedBy>Ashley Scott</cp:lastModifiedBy>
  <cp:revision>14</cp:revision>
  <dcterms:created xsi:type="dcterms:W3CDTF">2013-07-10T00:09:04Z</dcterms:created>
  <dcterms:modified xsi:type="dcterms:W3CDTF">2013-07-10T00:09:44Z</dcterms:modified>
</cp:coreProperties>
</file>