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13A4-C9AA-4ABC-9406-0D1899524AC7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5128-B372-41E8-95BB-FC53F4076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733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5128-B372-41E8-95BB-FC53F40765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784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387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0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115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295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852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712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043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680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215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435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352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CBCC0-5F72-4E10-AE65-5C95BDBFBAC5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40025-5F10-4176-ABA2-E1B1655DC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2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Catalyst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did you observe happening in the beaker during yesterday’s lab? Why did this happen?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50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Mini-Lab #1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05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Additional 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16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 Worksheet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This is being collected!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87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Phase Changes, Day 2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37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Lab Discussion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21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Phase Change 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Excluding plasma, the three phases of matter are:</a:t>
            </a:r>
          </a:p>
          <a:p>
            <a:pPr marL="914400" indent="-914400" algn="ctr">
              <a:buAutoNum type="arabicPeriod"/>
            </a:pPr>
            <a:r>
              <a:rPr lang="en-US" sz="5500" u="sng" dirty="0" smtClean="0"/>
              <a:t>Solid</a:t>
            </a:r>
            <a:r>
              <a:rPr lang="en-US" sz="5500" dirty="0" smtClean="0"/>
              <a:t> 2. </a:t>
            </a:r>
            <a:r>
              <a:rPr lang="en-US" sz="5500" u="sng" dirty="0" smtClean="0"/>
              <a:t>Liquid</a:t>
            </a:r>
            <a:r>
              <a:rPr lang="en-US" sz="5500" dirty="0" smtClean="0"/>
              <a:t> 3. </a:t>
            </a:r>
            <a:r>
              <a:rPr lang="en-US" sz="5500" u="sng" dirty="0" smtClean="0"/>
              <a:t>Gas</a:t>
            </a:r>
            <a:endParaRPr lang="en-US" sz="5500" dirty="0" smtClean="0"/>
          </a:p>
          <a:p>
            <a:pPr marL="914400" indent="-914400" algn="ctr">
              <a:buAutoNum type="arabicPeriod"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61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Phase Change 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To change from one phase to another takes </a:t>
            </a:r>
            <a:r>
              <a:rPr lang="en-US" sz="5500" u="sng" dirty="0" smtClean="0"/>
              <a:t>energy</a:t>
            </a:r>
            <a:r>
              <a:rPr lang="en-US" sz="5500" dirty="0" smtClean="0"/>
              <a:t>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79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Phase Change Notes/Videos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3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Check For Understanding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27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Check For Understanding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6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Check For Understanding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3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87</Words>
  <Application>Microsoft Macintosh PowerPoint</Application>
  <PresentationFormat>On-screen Show (4:3)</PresentationFormat>
  <Paragraphs>18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Catalyst</vt:lpstr>
      <vt:lpstr>Phase Changes, Day 2</vt:lpstr>
      <vt:lpstr>Lab Discussion</vt:lpstr>
      <vt:lpstr>Phase Change Notes</vt:lpstr>
      <vt:lpstr>Phase Change Notes</vt:lpstr>
      <vt:lpstr>Phase Change Notes/Videos</vt:lpstr>
      <vt:lpstr>Check For Understanding</vt:lpstr>
      <vt:lpstr>Check For Understanding</vt:lpstr>
      <vt:lpstr>Check For Understanding</vt:lpstr>
      <vt:lpstr>Mini-Lab #1</vt:lpstr>
      <vt:lpstr>Additional Questions</vt:lpstr>
      <vt:lpstr>Practice Worksheet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</dc:title>
  <dc:creator>Elizabeth Miller</dc:creator>
  <cp:lastModifiedBy>Ashley Scott</cp:lastModifiedBy>
  <cp:revision>5</cp:revision>
  <dcterms:created xsi:type="dcterms:W3CDTF">2013-07-10T00:08:35Z</dcterms:created>
  <dcterms:modified xsi:type="dcterms:W3CDTF">2013-07-10T00:09:01Z</dcterms:modified>
</cp:coreProperties>
</file>