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7" r:id="rId2"/>
    <p:sldId id="256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B0E1-B583-4D08-9E5B-A0C1CF5F1D39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9FD0-45C2-4965-85B4-EED58DE161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6548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B0E1-B583-4D08-9E5B-A0C1CF5F1D39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9FD0-45C2-4965-85B4-EED58DE161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3898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B0E1-B583-4D08-9E5B-A0C1CF5F1D39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9FD0-45C2-4965-85B4-EED58DE161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8196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B0E1-B583-4D08-9E5B-A0C1CF5F1D39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9FD0-45C2-4965-85B4-EED58DE161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28183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B0E1-B583-4D08-9E5B-A0C1CF5F1D39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9FD0-45C2-4965-85B4-EED58DE161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7006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B0E1-B583-4D08-9E5B-A0C1CF5F1D39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9FD0-45C2-4965-85B4-EED58DE161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1253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B0E1-B583-4D08-9E5B-A0C1CF5F1D39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9FD0-45C2-4965-85B4-EED58DE161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780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B0E1-B583-4D08-9E5B-A0C1CF5F1D39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9FD0-45C2-4965-85B4-EED58DE161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62136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B0E1-B583-4D08-9E5B-A0C1CF5F1D39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9FD0-45C2-4965-85B4-EED58DE161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1477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B0E1-B583-4D08-9E5B-A0C1CF5F1D39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9FD0-45C2-4965-85B4-EED58DE161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121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B0E1-B583-4D08-9E5B-A0C1CF5F1D39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9FD0-45C2-4965-85B4-EED58DE161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680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5B0E1-B583-4D08-9E5B-A0C1CF5F1D39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89FD0-45C2-4965-85B4-EED58DE161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303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Catalyst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How are the particles in a solid and a gas similar? How are they different?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3918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Phase Changes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39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Phase Change Notes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Excluding plasma, the three phases of matter are:</a:t>
            </a:r>
          </a:p>
          <a:p>
            <a:pPr marL="914400" indent="-914400" algn="ctr">
              <a:buAutoNum type="arabicPeriod"/>
            </a:pPr>
            <a:r>
              <a:rPr lang="en-US" sz="5500" u="sng" dirty="0" smtClean="0"/>
              <a:t>Solid</a:t>
            </a:r>
            <a:r>
              <a:rPr lang="en-US" sz="5500" dirty="0" smtClean="0"/>
              <a:t> 2. </a:t>
            </a:r>
            <a:r>
              <a:rPr lang="en-US" sz="5500" u="sng" dirty="0" smtClean="0"/>
              <a:t>Liquid</a:t>
            </a:r>
            <a:r>
              <a:rPr lang="en-US" sz="5500" dirty="0" smtClean="0"/>
              <a:t> 3. </a:t>
            </a:r>
            <a:r>
              <a:rPr lang="en-US" sz="5500" u="sng" dirty="0" smtClean="0"/>
              <a:t>Gas</a:t>
            </a:r>
            <a:endParaRPr lang="en-US" sz="5500" dirty="0" smtClean="0"/>
          </a:p>
          <a:p>
            <a:pPr marL="914400" indent="-914400" algn="ctr">
              <a:buAutoNum type="arabicPeriod"/>
            </a:pP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02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Phase Change Notes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To change from one phase to another takes </a:t>
            </a:r>
            <a:r>
              <a:rPr lang="en-US" sz="5500" u="sng" dirty="0" smtClean="0"/>
              <a:t>energy</a:t>
            </a:r>
            <a:r>
              <a:rPr lang="en-US" sz="5500" dirty="0" smtClean="0"/>
              <a:t>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136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1334</TotalTime>
  <Words>53</Words>
  <Application>Microsoft Macintosh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Catalyst</vt:lpstr>
      <vt:lpstr>Phase Changes</vt:lpstr>
      <vt:lpstr>Phase Change Notes</vt:lpstr>
      <vt:lpstr>Phase Change Notes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Changes</dc:title>
  <dc:creator>Elizabeth Miller</dc:creator>
  <cp:lastModifiedBy>Ashley Scott</cp:lastModifiedBy>
  <cp:revision>4</cp:revision>
  <dcterms:created xsi:type="dcterms:W3CDTF">2013-07-10T00:07:58Z</dcterms:created>
  <dcterms:modified xsi:type="dcterms:W3CDTF">2013-07-10T00:08:31Z</dcterms:modified>
</cp:coreProperties>
</file>