
<file path=[Content_Types].xml><?xml version="1.0" encoding="utf-8"?>
<Types xmlns="http://schemas.openxmlformats.org/package/2006/content-types">
  <Override PartName="/ppt/slides/slide17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docProps/app.xml" ContentType="application/vnd.openxmlformats-officedocument.extended-properties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Override PartName="/ppt/slideLayouts/slideLayout3.xml" ContentType="application/vnd.openxmlformats-officedocument.presentationml.slideLayout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Default Extension="png" ContentType="image/png"/>
  <Override PartName="/docProps/core.xml" ContentType="application/vnd.openxmlformats-package.core-properties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15.xml" ContentType="application/vnd.openxmlformats-officedocument.presentationml.slide+xml"/>
  <Override PartName="/ppt/viewProps.xml" ContentType="application/vnd.openxmlformats-officedocument.presentationml.viewProps+xml"/>
  <Default Extension="bin" ContentType="application/vnd.openxmlformats-officedocument.presentationml.printerSettings"/>
  <Default Extension="rels" ContentType="application/vnd.openxmlformats-package.relationships+xml"/>
  <Override PartName="/ppt/slides/slide9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slides/slide1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48" r:id="rId1"/>
  </p:sldMasterIdLst>
  <p:sldIdLst>
    <p:sldId id="257" r:id="rId2"/>
    <p:sldId id="256" r:id="rId3"/>
    <p:sldId id="280" r:id="rId4"/>
    <p:sldId id="281" r:id="rId5"/>
    <p:sldId id="263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816" y="-1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4" Type="http://schemas.openxmlformats.org/officeDocument/2006/relationships/slide" Target="slides/slide13.xml"/><Relationship Id="rId20" Type="http://schemas.openxmlformats.org/officeDocument/2006/relationships/printerSettings" Target="printerSettings/printerSettings1.bin"/><Relationship Id="rId4" Type="http://schemas.openxmlformats.org/officeDocument/2006/relationships/slide" Target="slides/slide3.xml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7" Type="http://schemas.openxmlformats.org/officeDocument/2006/relationships/slide" Target="slides/slide6.xml"/><Relationship Id="rId11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24" Type="http://schemas.openxmlformats.org/officeDocument/2006/relationships/tableStyles" Target="tableStyles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19" Type="http://schemas.openxmlformats.org/officeDocument/2006/relationships/slide" Target="slides/slide18.xml"/><Relationship Id="rId2" Type="http://schemas.openxmlformats.org/officeDocument/2006/relationships/slide" Target="slides/slide1.xml"/><Relationship Id="rId9" Type="http://schemas.openxmlformats.org/officeDocument/2006/relationships/slide" Target="slides/slide8.xml"/><Relationship Id="rId3" Type="http://schemas.openxmlformats.org/officeDocument/2006/relationships/slide" Target="slides/slide2.xml"/><Relationship Id="rId18" Type="http://schemas.openxmlformats.org/officeDocument/2006/relationships/slide" Target="slides/slide1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03DA2-BFB0-4C6E-BBA1-C5A178A0D371}" type="datetimeFigureOut">
              <a:rPr lang="en-US" smtClean="0"/>
              <a:pPr/>
              <a:t>7/9/13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40ADB-2AB5-4ACF-A177-E472ED249F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572164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03DA2-BFB0-4C6E-BBA1-C5A178A0D371}" type="datetimeFigureOut">
              <a:rPr lang="en-US" smtClean="0"/>
              <a:pPr/>
              <a:t>7/9/13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40ADB-2AB5-4ACF-A177-E472ED249F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980587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03DA2-BFB0-4C6E-BBA1-C5A178A0D371}" type="datetimeFigureOut">
              <a:rPr lang="en-US" smtClean="0"/>
              <a:pPr/>
              <a:t>7/9/13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40ADB-2AB5-4ACF-A177-E472ED249F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560421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03DA2-BFB0-4C6E-BBA1-C5A178A0D371}" type="datetimeFigureOut">
              <a:rPr lang="en-US" smtClean="0"/>
              <a:pPr/>
              <a:t>7/9/13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40ADB-2AB5-4ACF-A177-E472ED249F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82660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03DA2-BFB0-4C6E-BBA1-C5A178A0D371}" type="datetimeFigureOut">
              <a:rPr lang="en-US" smtClean="0"/>
              <a:pPr/>
              <a:t>7/9/13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40ADB-2AB5-4ACF-A177-E472ED249F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887475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03DA2-BFB0-4C6E-BBA1-C5A178A0D371}" type="datetimeFigureOut">
              <a:rPr lang="en-US" smtClean="0"/>
              <a:pPr/>
              <a:t>7/9/13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40ADB-2AB5-4ACF-A177-E472ED249F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00238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03DA2-BFB0-4C6E-BBA1-C5A178A0D371}" type="datetimeFigureOut">
              <a:rPr lang="en-US" smtClean="0"/>
              <a:pPr/>
              <a:t>7/9/13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40ADB-2AB5-4ACF-A177-E472ED249F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337433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03DA2-BFB0-4C6E-BBA1-C5A178A0D371}" type="datetimeFigureOut">
              <a:rPr lang="en-US" smtClean="0"/>
              <a:pPr/>
              <a:t>7/9/13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40ADB-2AB5-4ACF-A177-E472ED249F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87937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03DA2-BFB0-4C6E-BBA1-C5A178A0D371}" type="datetimeFigureOut">
              <a:rPr lang="en-US" smtClean="0"/>
              <a:pPr/>
              <a:t>7/9/13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40ADB-2AB5-4ACF-A177-E472ED249F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3708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03DA2-BFB0-4C6E-BBA1-C5A178A0D371}" type="datetimeFigureOut">
              <a:rPr lang="en-US" smtClean="0"/>
              <a:pPr/>
              <a:t>7/9/13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40ADB-2AB5-4ACF-A177-E472ED249F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023837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03DA2-BFB0-4C6E-BBA1-C5A178A0D371}" type="datetimeFigureOut">
              <a:rPr lang="en-US" smtClean="0"/>
              <a:pPr/>
              <a:t>7/9/13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40ADB-2AB5-4ACF-A177-E472ED249F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110821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003DA2-BFB0-4C6E-BBA1-C5A178A0D371}" type="datetimeFigureOut">
              <a:rPr lang="en-US" smtClean="0"/>
              <a:pPr/>
              <a:t>7/9/13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A40ADB-2AB5-4ACF-A177-E472ED249F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35053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 smtClean="0"/>
              <a:t>Catalyst</a:t>
            </a:r>
            <a:endParaRPr lang="en-US" sz="6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5500" dirty="0" smtClean="0"/>
              <a:t>Give an example of a physical change and a chemical change and explain how you know it’s that type of change. </a:t>
            </a:r>
            <a:endParaRPr lang="en-US" sz="55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40867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500" dirty="0" smtClean="0"/>
              <a:t>Physical or Chemical?</a:t>
            </a:r>
            <a:endParaRPr lang="en-US" sz="55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5500" dirty="0" smtClean="0"/>
              <a:t>Digesting an Apple</a:t>
            </a:r>
            <a:endParaRPr lang="en-US" sz="55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2688" y="2816732"/>
            <a:ext cx="3370871" cy="4041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65719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500" dirty="0" smtClean="0"/>
              <a:t>Physical or Chemical?</a:t>
            </a:r>
            <a:endParaRPr lang="en-US" sz="55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5500" dirty="0" smtClean="0"/>
              <a:t>Pouring Milk on Your Cereal</a:t>
            </a:r>
            <a:endParaRPr lang="en-US" sz="55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3873" y="2504491"/>
            <a:ext cx="2902339" cy="4353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47781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Which state of matter?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5608" y="1417638"/>
            <a:ext cx="6128255" cy="5258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63657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Which state of matter?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5500" dirty="0" smtClean="0"/>
              <a:t>Particles are close together and can only vibrate</a:t>
            </a:r>
            <a:endParaRPr lang="en-US" sz="55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27063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Which state of matter?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8356" y="1447800"/>
            <a:ext cx="3723774" cy="5585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40544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Which state of matter?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 l="11272" t="20088" r="7045" b="2115"/>
          <a:stretch>
            <a:fillRect/>
          </a:stretch>
        </p:blipFill>
        <p:spPr>
          <a:xfrm>
            <a:off x="674803" y="1447800"/>
            <a:ext cx="7749448" cy="4917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9243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Which state </a:t>
            </a:r>
            <a:r>
              <a:rPr lang="en-US" smtClean="0"/>
              <a:t>of matter?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5500" dirty="0" smtClean="0"/>
              <a:t>Particles are far apart and always in motion</a:t>
            </a:r>
            <a:endParaRPr lang="en-US" sz="55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9593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Which state of matter?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 l="20513" t="2466" r="4103" b="55479"/>
          <a:stretch>
            <a:fillRect/>
          </a:stretch>
        </p:blipFill>
        <p:spPr>
          <a:xfrm>
            <a:off x="1690011" y="1417638"/>
            <a:ext cx="5634318" cy="5229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95907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Which state of matter?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38647" y="1417638"/>
            <a:ext cx="7632689" cy="50743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58" y="1600200"/>
            <a:ext cx="6886632" cy="4717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48877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6600" b="1" dirty="0" smtClean="0"/>
              <a:t>States of Matter, Day 2</a:t>
            </a:r>
            <a:endParaRPr lang="en-US" sz="66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94517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 smtClean="0"/>
              <a:t>Check it Out!</a:t>
            </a:r>
            <a:endParaRPr lang="en-US" sz="66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 t="22964" b="5403"/>
          <a:stretch>
            <a:fillRect/>
          </a:stretch>
        </p:blipFill>
        <p:spPr>
          <a:xfrm>
            <a:off x="789813" y="1719134"/>
            <a:ext cx="8143875" cy="4379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80030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But what do the atoms look like?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 l="20513" t="2466" r="4103" b="55479"/>
          <a:stretch>
            <a:fillRect/>
          </a:stretch>
        </p:blipFill>
        <p:spPr>
          <a:xfrm>
            <a:off x="5461000" y="2301886"/>
            <a:ext cx="3360494" cy="311922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rcRect l="34872" t="46849" r="18462" b="25890"/>
          <a:stretch>
            <a:fillRect/>
          </a:stretch>
        </p:blipFill>
        <p:spPr>
          <a:xfrm>
            <a:off x="2778125" y="3392300"/>
            <a:ext cx="2080278" cy="20219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rcRect l="38974" t="75205" r="22564" b="2466"/>
          <a:stretch>
            <a:fillRect/>
          </a:stretch>
        </p:blipFill>
        <p:spPr>
          <a:xfrm>
            <a:off x="457200" y="3739043"/>
            <a:ext cx="1714554" cy="16561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861885" y="5588000"/>
            <a:ext cx="2476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Gas</a:t>
            </a:r>
            <a:endParaRPr lang="en-US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373138" y="5588000"/>
            <a:ext cx="11900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Liquid</a:t>
            </a:r>
            <a:endParaRPr lang="en-US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916014" y="5645942"/>
            <a:ext cx="9176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Solid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91581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 smtClean="0"/>
              <a:t>Project!</a:t>
            </a:r>
            <a:endParaRPr lang="en-US" sz="6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09553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500" dirty="0" smtClean="0"/>
              <a:t>Physical or Chemical?</a:t>
            </a:r>
            <a:endParaRPr lang="en-US" sz="55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5500" dirty="0" smtClean="0"/>
              <a:t>Haircut!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4316" y="3026410"/>
            <a:ext cx="5761789" cy="3831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11554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500" dirty="0" smtClean="0"/>
              <a:t>Physical or Chemical?</a:t>
            </a:r>
            <a:endParaRPr lang="en-US" sz="55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5500" dirty="0" smtClean="0"/>
              <a:t>Making </a:t>
            </a:r>
            <a:r>
              <a:rPr lang="en-US" sz="5500" dirty="0" err="1" smtClean="0"/>
              <a:t>Kool</a:t>
            </a:r>
            <a:r>
              <a:rPr lang="en-US" sz="5500" dirty="0" smtClean="0"/>
              <a:t> Aid</a:t>
            </a:r>
            <a:endParaRPr lang="en-US" sz="55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9600" y="2451100"/>
            <a:ext cx="5384800" cy="440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72394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500" dirty="0" smtClean="0"/>
              <a:t>Physical or Chemical?</a:t>
            </a:r>
            <a:endParaRPr lang="en-US" sz="55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5500" dirty="0" smtClean="0"/>
              <a:t>Making </a:t>
            </a:r>
          </a:p>
          <a:p>
            <a:pPr>
              <a:buNone/>
            </a:pPr>
            <a:r>
              <a:rPr lang="en-US" sz="5500" dirty="0" smtClean="0"/>
              <a:t>Brownies</a:t>
            </a:r>
            <a:endParaRPr lang="en-US" sz="55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0158" y="1417638"/>
            <a:ext cx="3836737" cy="5115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28257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500" dirty="0" smtClean="0"/>
              <a:t>Physical or Chemical?</a:t>
            </a:r>
            <a:endParaRPr lang="en-US" sz="55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5500" dirty="0" smtClean="0"/>
              <a:t>Making a sundae</a:t>
            </a:r>
            <a:endParaRPr lang="en-US" sz="55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9696" y="2729453"/>
            <a:ext cx="3096410" cy="4128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77791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660</TotalTime>
  <Words>139</Words>
  <Application>Microsoft Macintosh PowerPoint</Application>
  <PresentationFormat>On-screen Show (4:3)</PresentationFormat>
  <Paragraphs>31</Paragraphs>
  <Slides>18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Catalyst</vt:lpstr>
      <vt:lpstr>States of Matter, Day 2</vt:lpstr>
      <vt:lpstr>Check it Out!</vt:lpstr>
      <vt:lpstr>But what do the atoms look like?</vt:lpstr>
      <vt:lpstr>Project!</vt:lpstr>
      <vt:lpstr>Physical or Chemical?</vt:lpstr>
      <vt:lpstr>Physical or Chemical?</vt:lpstr>
      <vt:lpstr>Physical or Chemical?</vt:lpstr>
      <vt:lpstr>Physical or Chemical?</vt:lpstr>
      <vt:lpstr>Physical or Chemical?</vt:lpstr>
      <vt:lpstr>Physical or Chemical?</vt:lpstr>
      <vt:lpstr>Which state of matter?</vt:lpstr>
      <vt:lpstr>Which state of matter?</vt:lpstr>
      <vt:lpstr>Which state of matter?</vt:lpstr>
      <vt:lpstr>Which state of matter?</vt:lpstr>
      <vt:lpstr>Which state of matter?</vt:lpstr>
      <vt:lpstr>Which state of matter?</vt:lpstr>
      <vt:lpstr>Which state of matter?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CHARTS!!</dc:title>
  <dc:creator>Elizabeth Miller</dc:creator>
  <cp:lastModifiedBy>Ashley Scott</cp:lastModifiedBy>
  <cp:revision>6</cp:revision>
  <dcterms:created xsi:type="dcterms:W3CDTF">2013-07-10T00:06:26Z</dcterms:created>
  <dcterms:modified xsi:type="dcterms:W3CDTF">2013-07-10T00:07:51Z</dcterms:modified>
</cp:coreProperties>
</file>