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69" r:id="rId19"/>
    <p:sldId id="271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CC"/>
    <a:srgbClr val="D7DC1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749" autoAdjust="0"/>
    <p:restoredTop sz="94660"/>
  </p:normalViewPr>
  <p:slideViewPr>
    <p:cSldViewPr>
      <p:cViewPr>
        <p:scale>
          <a:sx n="66" d="100"/>
          <a:sy n="66" d="100"/>
        </p:scale>
        <p:origin x="-1608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05DB-8C0D-47AF-BD2A-B61D1CA43977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4439-2715-4C08-A94B-73D0CC4BC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90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05DB-8C0D-47AF-BD2A-B61D1CA43977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4439-2715-4C08-A94B-73D0CC4BC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003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05DB-8C0D-47AF-BD2A-B61D1CA43977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4439-2715-4C08-A94B-73D0CC4BC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921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05DB-8C0D-47AF-BD2A-B61D1CA43977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4439-2715-4C08-A94B-73D0CC4BC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894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05DB-8C0D-47AF-BD2A-B61D1CA43977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4439-2715-4C08-A94B-73D0CC4BC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393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05DB-8C0D-47AF-BD2A-B61D1CA43977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4439-2715-4C08-A94B-73D0CC4BC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472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05DB-8C0D-47AF-BD2A-B61D1CA43977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4439-2715-4C08-A94B-73D0CC4BC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955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05DB-8C0D-47AF-BD2A-B61D1CA43977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4439-2715-4C08-A94B-73D0CC4BC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057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05DB-8C0D-47AF-BD2A-B61D1CA43977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4439-2715-4C08-A94B-73D0CC4BC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613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05DB-8C0D-47AF-BD2A-B61D1CA43977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4439-2715-4C08-A94B-73D0CC4BC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549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05DB-8C0D-47AF-BD2A-B61D1CA43977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4439-2715-4C08-A94B-73D0CC4BC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074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705DB-8C0D-47AF-BD2A-B61D1CA43977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4439-2715-4C08-A94B-73D0CC4BC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811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Catalyst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5500" dirty="0" smtClean="0"/>
              <a:t>Describe the object using the following physical properties:</a:t>
            </a:r>
          </a:p>
          <a:p>
            <a:pPr marL="914400" indent="-914400">
              <a:buAutoNum type="arabicPeriod"/>
            </a:pPr>
            <a:r>
              <a:rPr lang="en-US" sz="5500" dirty="0" smtClean="0"/>
              <a:t>Color</a:t>
            </a:r>
          </a:p>
          <a:p>
            <a:pPr marL="914400" indent="-914400">
              <a:buAutoNum type="arabicPeriod"/>
            </a:pPr>
            <a:r>
              <a:rPr lang="en-US" sz="5500" dirty="0" smtClean="0"/>
              <a:t>Shape</a:t>
            </a:r>
          </a:p>
          <a:p>
            <a:pPr marL="914400" indent="-914400">
              <a:buAutoNum type="arabicPeriod"/>
            </a:pPr>
            <a:r>
              <a:rPr lang="en-US" sz="5500" dirty="0" smtClean="0"/>
              <a:t>Texture</a:t>
            </a:r>
          </a:p>
          <a:p>
            <a:pPr marL="914400" indent="-914400">
              <a:buAutoNum type="arabicPeriod"/>
            </a:pPr>
            <a:r>
              <a:rPr lang="en-US" sz="5500" dirty="0" smtClean="0"/>
              <a:t>Flexibility</a:t>
            </a:r>
          </a:p>
          <a:p>
            <a:pPr marL="914400" indent="-914400">
              <a:buAutoNum type="arabicPeriod"/>
            </a:pPr>
            <a:r>
              <a:rPr lang="en-US" sz="5500" dirty="0" smtClean="0"/>
              <a:t>Luster</a:t>
            </a:r>
            <a:endParaRPr lang="en-US" sz="5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486400"/>
            <a:ext cx="4038600" cy="6397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Cooked Spaghetti</a:t>
            </a:r>
            <a:endParaRPr lang="en-US" sz="4000" b="1" dirty="0"/>
          </a:p>
        </p:txBody>
      </p:sp>
      <p:pic>
        <p:nvPicPr>
          <p:cNvPr id="1026" name="Picture 2" descr="http://www.delish.com/cm/delish/images/GR/innards-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002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979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Red= Physical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>
                <a:solidFill>
                  <a:srgbClr val="0000CC"/>
                </a:solidFill>
              </a:rPr>
              <a:t>Blue= Chemical</a:t>
            </a:r>
            <a:endParaRPr lang="en-US" sz="66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isucceedbook.com/wp-content/uploads/2010/10/tearing-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87236"/>
            <a:ext cx="6426457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7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http://dsmy2muqb7t4m.cloudfront.net/tuts/000-2011/394-match-flame/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2600"/>
            <a:ext cx="5105400" cy="499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Red= Physical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>
                <a:solidFill>
                  <a:srgbClr val="0000CC"/>
                </a:solidFill>
              </a:rPr>
              <a:t>Blue= Chemical</a:t>
            </a:r>
            <a:endParaRPr lang="en-US" sz="6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42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http://www.myhomecooking.net/brownies/images/batter-brown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9" y="2057400"/>
            <a:ext cx="4407203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kisi.smugmug.com/photos/306340182_y3eY7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5962" y="2628899"/>
            <a:ext cx="4343402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038600" y="3276600"/>
            <a:ext cx="1905000" cy="1752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Red= Physical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>
                <a:solidFill>
                  <a:srgbClr val="0000CC"/>
                </a:solidFill>
              </a:rPr>
              <a:t>Blue= Chemical</a:t>
            </a:r>
            <a:endParaRPr lang="en-US" sz="6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42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http://www.fakefoodonline.com/i/Ice%20Cream/product_image_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81" y="2209800"/>
            <a:ext cx="900331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Red= Physical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>
                <a:solidFill>
                  <a:srgbClr val="0000CC"/>
                </a:solidFill>
              </a:rPr>
              <a:t>Blue= Chemical</a:t>
            </a:r>
            <a:endParaRPr lang="en-US" sz="6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42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://3.bp.blogspot.com/-L_IofZaCmWE/TZE-_WiJQrI/AAAAAAAABSI/jLwKsURQukM/s1600/IMG_19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719" y="1752600"/>
            <a:ext cx="6835681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Red= Physical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>
                <a:solidFill>
                  <a:srgbClr val="0000CC"/>
                </a:solidFill>
              </a:rPr>
              <a:t>Blue= Chemical</a:t>
            </a:r>
            <a:endParaRPr lang="en-US" sz="6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42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[moldy+bread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9473" y="1814945"/>
            <a:ext cx="5638800" cy="480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Red= Physical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>
                <a:solidFill>
                  <a:srgbClr val="0000CC"/>
                </a:solidFill>
              </a:rPr>
              <a:t>Blue= Chemical</a:t>
            </a:r>
            <a:endParaRPr lang="en-US" sz="6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42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2.bp.blogspot.com/_ckRCGZMTXbQ/TOscFuuZR1I/AAAAAAAAAH4/sR3kg6vZKAI/s1600/il_probool_glass_shat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88392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Red= Physical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>
                <a:solidFill>
                  <a:srgbClr val="0000CC"/>
                </a:solidFill>
              </a:rPr>
              <a:t>Blue= Chemical</a:t>
            </a:r>
            <a:endParaRPr lang="en-US" sz="6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42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www.mhhe.com/physsci/chemistry/chang7/esp/folder_structure/cr/m1/s1/assets/images/crm1s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6934200" cy="492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Red= Physical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>
                <a:solidFill>
                  <a:srgbClr val="0000CC"/>
                </a:solidFill>
              </a:rPr>
              <a:t>Blue= Chemical</a:t>
            </a:r>
            <a:endParaRPr lang="en-US" sz="6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42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Foldable</a:t>
            </a:r>
            <a:endParaRPr lang="en-US" sz="6600" b="1" dirty="0"/>
          </a:p>
        </p:txBody>
      </p:sp>
      <p:sp>
        <p:nvSpPr>
          <p:cNvPr id="4" name="Rectangle 3"/>
          <p:cNvSpPr/>
          <p:nvPr/>
        </p:nvSpPr>
        <p:spPr>
          <a:xfrm>
            <a:off x="838200" y="1295400"/>
            <a:ext cx="708660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381500" y="1295400"/>
            <a:ext cx="0" cy="2362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90800" y="1295400"/>
            <a:ext cx="0" cy="2362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96000" y="1295400"/>
            <a:ext cx="0" cy="2362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" y="926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Outside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" y="3657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Inside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1937891"/>
            <a:ext cx="167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Physical Property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628900" y="1963855"/>
            <a:ext cx="1714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Chemical Property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416136" y="1975964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Physical Change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2046982"/>
            <a:ext cx="18287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Chemical Change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838200" y="3879273"/>
            <a:ext cx="7086599" cy="29787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7" idx="1"/>
            <a:endCxn id="17" idx="3"/>
          </p:cNvCxnSpPr>
          <p:nvPr/>
        </p:nvCxnSpPr>
        <p:spPr>
          <a:xfrm>
            <a:off x="838200" y="5368637"/>
            <a:ext cx="70865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7" idx="2"/>
          </p:cNvCxnSpPr>
          <p:nvPr/>
        </p:nvCxnSpPr>
        <p:spPr>
          <a:xfrm flipH="1">
            <a:off x="4381500" y="3842266"/>
            <a:ext cx="5443" cy="301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96243" y="3842266"/>
            <a:ext cx="0" cy="301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101443" y="3842266"/>
            <a:ext cx="0" cy="301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95400" y="41910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TOP: Definition </a:t>
            </a:r>
            <a:r>
              <a:rPr lang="en-US" sz="3200" u="sng" dirty="0" smtClean="0"/>
              <a:t>in your own words</a:t>
            </a:r>
            <a:endParaRPr lang="en-US" sz="3200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1104900" y="5780782"/>
            <a:ext cx="6667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BOTTOM: Picture with </a:t>
            </a:r>
            <a:r>
              <a:rPr lang="en-US" sz="3200" u="sng" dirty="0" smtClean="0"/>
              <a:t>caption and/or explanation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40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Homework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Two Ways to Change WS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699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Physical and Chemical Changes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76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Catalyst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Write two things that the Periodic Table can tell you.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70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Review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14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Today’s Notes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 Heading!!!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2286000"/>
            <a:ext cx="5486400" cy="457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First and Last Name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Date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Class</a:t>
            </a: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Physical and Chemical Changes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37338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95600" y="2286000"/>
            <a:ext cx="0" cy="4572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39624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41910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28800" y="44196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28800" y="46482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28800" y="48768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28800" y="51054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28800" y="53340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28800" y="55626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28800" y="57912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28800" y="60198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28800" y="62484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64770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28800" y="67056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209800" y="37338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09800" y="64770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32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Physical Property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500" dirty="0" smtClean="0">
                <a:solidFill>
                  <a:srgbClr val="0000CC"/>
                </a:solidFill>
              </a:rPr>
              <a:t>A physical property is a characteristic that can be observed without changing the substance you have.</a:t>
            </a:r>
          </a:p>
          <a:p>
            <a:r>
              <a:rPr lang="en-US" sz="5500" dirty="0" smtClean="0">
                <a:solidFill>
                  <a:srgbClr val="0000CC"/>
                </a:solidFill>
              </a:rPr>
              <a:t>Examples: color, conductivity, brittleness </a:t>
            </a:r>
            <a:endParaRPr lang="en-US" sz="55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84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Chemical Property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500" dirty="0" smtClean="0">
                <a:solidFill>
                  <a:srgbClr val="0000CC"/>
                </a:solidFill>
              </a:rPr>
              <a:t>A chemical property is a property that can only be observed by changing the material you have.</a:t>
            </a:r>
          </a:p>
          <a:p>
            <a:r>
              <a:rPr lang="en-US" sz="5500" dirty="0" smtClean="0">
                <a:solidFill>
                  <a:srgbClr val="0000CC"/>
                </a:solidFill>
              </a:rPr>
              <a:t>Examples: reaction with acid, ability to burn</a:t>
            </a:r>
            <a:endParaRPr lang="en-US" sz="55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9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Physical Change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sz="5500" dirty="0" smtClean="0">
                <a:solidFill>
                  <a:srgbClr val="0000CC"/>
                </a:solidFill>
              </a:rPr>
              <a:t>A </a:t>
            </a:r>
            <a:r>
              <a:rPr lang="en-US" sz="5500" u="sng" dirty="0" smtClean="0">
                <a:solidFill>
                  <a:srgbClr val="0000CC"/>
                </a:solidFill>
              </a:rPr>
              <a:t>physical change </a:t>
            </a:r>
            <a:r>
              <a:rPr lang="en-US" sz="5500" dirty="0" smtClean="0">
                <a:solidFill>
                  <a:srgbClr val="0000CC"/>
                </a:solidFill>
              </a:rPr>
              <a:t>is a change that only affects a material’s </a:t>
            </a:r>
            <a:r>
              <a:rPr lang="en-US" sz="5500" u="sng" dirty="0" smtClean="0">
                <a:solidFill>
                  <a:srgbClr val="0000CC"/>
                </a:solidFill>
              </a:rPr>
              <a:t>physical properties</a:t>
            </a:r>
            <a:r>
              <a:rPr lang="en-US" sz="5500" dirty="0" smtClean="0">
                <a:solidFill>
                  <a:srgbClr val="0000CC"/>
                </a:solidFill>
              </a:rPr>
              <a:t>.</a:t>
            </a:r>
          </a:p>
          <a:p>
            <a:r>
              <a:rPr lang="en-US" sz="5500" dirty="0" smtClean="0">
                <a:solidFill>
                  <a:srgbClr val="0000CC"/>
                </a:solidFill>
              </a:rPr>
              <a:t>Examples: cutting hair, breaking a stick, melting ice</a:t>
            </a:r>
            <a:endParaRPr lang="en-US" sz="55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671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Chemical Change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0000CC"/>
                </a:solidFill>
              </a:rPr>
              <a:t>A </a:t>
            </a:r>
            <a:r>
              <a:rPr lang="en-US" sz="5500" u="sng" dirty="0" smtClean="0">
                <a:solidFill>
                  <a:srgbClr val="0000CC"/>
                </a:solidFill>
              </a:rPr>
              <a:t>chemical change</a:t>
            </a:r>
            <a:r>
              <a:rPr lang="en-US" sz="5500" dirty="0" smtClean="0">
                <a:solidFill>
                  <a:srgbClr val="0000CC"/>
                </a:solidFill>
              </a:rPr>
              <a:t> is a change that creates something new.</a:t>
            </a:r>
          </a:p>
          <a:p>
            <a:r>
              <a:rPr lang="en-US" sz="5500" dirty="0" smtClean="0">
                <a:solidFill>
                  <a:srgbClr val="0000CC"/>
                </a:solidFill>
              </a:rPr>
              <a:t>Examples: burning paper, baking a cake</a:t>
            </a:r>
            <a:endParaRPr lang="en-US" sz="55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59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Practice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Red=Physical</a:t>
            </a:r>
          </a:p>
          <a:p>
            <a:r>
              <a:rPr lang="en-US" sz="5500" dirty="0" smtClean="0"/>
              <a:t>Blue= Chemical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643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3964</TotalTime>
  <Words>250</Words>
  <Application>Microsoft Macintosh PowerPoint</Application>
  <PresentationFormat>On-screen Show (4:3)</PresentationFormat>
  <Paragraphs>62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Catalyst</vt:lpstr>
      <vt:lpstr>Physical and Chemical Changes</vt:lpstr>
      <vt:lpstr>Review</vt:lpstr>
      <vt:lpstr>Today’s Notes</vt:lpstr>
      <vt:lpstr>Physical Property</vt:lpstr>
      <vt:lpstr>Chemical Property</vt:lpstr>
      <vt:lpstr>Physical Change</vt:lpstr>
      <vt:lpstr>Chemical Change</vt:lpstr>
      <vt:lpstr>Practice</vt:lpstr>
      <vt:lpstr>Red= Physical  Blue= Chemical</vt:lpstr>
      <vt:lpstr>Red= Physical  Blue= Chemical</vt:lpstr>
      <vt:lpstr>Red= Physical  Blue= Chemical</vt:lpstr>
      <vt:lpstr>Red= Physical  Blue= Chemical</vt:lpstr>
      <vt:lpstr>Red= Physical  Blue= Chemical</vt:lpstr>
      <vt:lpstr>Red= Physical  Blue= Chemical</vt:lpstr>
      <vt:lpstr>Red= Physical  Blue= Chemical</vt:lpstr>
      <vt:lpstr>Red= Physical  Blue= Chemical</vt:lpstr>
      <vt:lpstr>Foldable</vt:lpstr>
      <vt:lpstr>Homework</vt:lpstr>
      <vt:lpstr>Catalyst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Miller</dc:creator>
  <cp:lastModifiedBy>Ashley Scott</cp:lastModifiedBy>
  <cp:revision>25</cp:revision>
  <dcterms:created xsi:type="dcterms:W3CDTF">2013-07-10T00:04:25Z</dcterms:created>
  <dcterms:modified xsi:type="dcterms:W3CDTF">2013-07-10T00:05:32Z</dcterms:modified>
</cp:coreProperties>
</file>